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5143500" type="screen16x9"/>
  <p:notesSz cx="6858000" cy="9144000"/>
  <p:embeddedFontLst>
    <p:embeddedFont>
      <p:font typeface="Montserrat" pitchFamily="2" charset="77"/>
      <p:regular r:id="rId45"/>
      <p:bold r:id="rId46"/>
      <p:italic r:id="rId47"/>
      <p:boldItalic r:id="rId48"/>
    </p:embeddedFont>
    <p:embeddedFont>
      <p:font typeface="Open Sans" panose="020B0606030504020204" pitchFamily="3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2D200454-40CA-4A62-9FC3-DE9A4176ACB9}">
      <p15:notesGuideLst xmlns:p15="http://schemas.microsoft.com/office/powerpoint/2012/main">
        <p15:guide id="1" orient="horz" pos="1440">
          <p15:clr>
            <a:srgbClr val="A4A3A4"/>
          </p15:clr>
        </p15:guide>
        <p15:guide id="2" pos="10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0"/>
    <p:restoredTop sz="94658"/>
  </p:normalViewPr>
  <p:slideViewPr>
    <p:cSldViewPr snapToGrid="0">
      <p:cViewPr varScale="1">
        <p:scale>
          <a:sx n="160" d="100"/>
          <a:sy n="160" d="100"/>
        </p:scale>
        <p:origin x="4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440"/>
        <p:guide pos="10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6968" y="1143000"/>
            <a:ext cx="5484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42"/>
              </a:spcBef>
              <a:spcAft>
                <a:spcPts val="0"/>
              </a:spcAft>
              <a:buSzPts val="1400"/>
              <a:buNone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42"/>
              </a:spcBef>
              <a:spcAft>
                <a:spcPts val="0"/>
              </a:spcAft>
              <a:buSzPts val="1400"/>
              <a:buNone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42"/>
              </a:spcBef>
              <a:spcAft>
                <a:spcPts val="0"/>
              </a:spcAft>
              <a:buSzPts val="1400"/>
              <a:buNone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42"/>
              </a:spcBef>
              <a:spcAft>
                <a:spcPts val="0"/>
              </a:spcAft>
              <a:buSzPts val="1400"/>
              <a:buNone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42"/>
              </a:spcBef>
              <a:spcAft>
                <a:spcPts val="0"/>
              </a:spcAft>
              <a:buSzPts val="1400"/>
              <a:buNone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073fbcab2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073fbcab23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2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3073fbcab23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2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2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2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2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2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2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2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2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057f7057f6_0_12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2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g3057f7057f6_0_1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2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11150020b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11150020bf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2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311150020bf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0" name="Google Shape;53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057f7057f6_0_25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2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g3057f7057f6_0_2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3057f7057f6_0_13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2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g3057f7057f6_0_1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3057f7057f6_0_13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2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g3057f7057f6_0_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3057f7057f6_0_14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2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g3057f7057f6_0_1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057f7057f6_0_13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2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g3057f7057f6_0_1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3057f7057f6_0_13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2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g3057f7057f6_0_1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057f7057f6_0_16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2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g3057f7057f6_0_16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3057f7057f6_0_1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2" name="Google Shape;662;g3057f7057f6_0_14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g3057f7057f6_0_14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3057f7057f6_0_14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2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g3057f7057f6_0_1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073fbcab23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073fbcab23_0_1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2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3073fbcab23_0_1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3057f7057f6_0_14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2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g3057f7057f6_0_1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3057f7057f6_0_14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2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g3057f7057f6_0_1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057f7057f6_0_15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2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g3057f7057f6_0_1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3057f7057f6_0_17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2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g3057f7057f6_0_17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3057f7057f6_0_16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2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g3057f7057f6_0_1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3057f7057f6_0_17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2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g3057f7057f6_0_1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3057f7057f6_0_17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2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g3057f7057f6_0_17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3057f7057f6_0_17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2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g3057f7057f6_0_17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305e20a92e4_1_8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2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g305e20a92e4_1_8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3057f7057f6_0_19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2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g3057f7057f6_0_19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72002e142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72002e1420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2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372002e1420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305e20a92e4_1_6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2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g305e20a92e4_1_6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305e20a92e4_1_5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2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g305e20a92e4_1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g372002e142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2" name="Google Shape;1072;g372002e1420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2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g372002e1420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073fbcab2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073fbcab23_0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2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3073fbcab23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057f7057f6_0_13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2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g3057f7057f6_0_1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073fbcab23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073fbcab23_0_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2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3073fbcab23_0_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2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2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CUSTOM_2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-2450" y="0"/>
            <a:ext cx="9144001" cy="5143500"/>
          </a:xfrm>
          <a:custGeom>
            <a:avLst/>
            <a:gdLst/>
            <a:ahLst/>
            <a:cxnLst/>
            <a:rect l="l" t="t" r="r" b="b"/>
            <a:pathLst>
              <a:path w="12192001" h="6858000" extrusionOk="0">
                <a:moveTo>
                  <a:pt x="0" y="0"/>
                </a:moveTo>
                <a:lnTo>
                  <a:pt x="808774" y="0"/>
                </a:lnTo>
                <a:lnTo>
                  <a:pt x="1139165" y="0"/>
                </a:lnTo>
                <a:lnTo>
                  <a:pt x="5334002" y="0"/>
                </a:lnTo>
                <a:lnTo>
                  <a:pt x="12192001" y="6858000"/>
                </a:lnTo>
                <a:lnTo>
                  <a:pt x="1139165" y="6858000"/>
                </a:lnTo>
                <a:lnTo>
                  <a:pt x="8087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4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" name="Google Shape;14;p2"/>
          <p:cNvCxnSpPr/>
          <p:nvPr/>
        </p:nvCxnSpPr>
        <p:spPr>
          <a:xfrm rot="10800000">
            <a:off x="1016888" y="3057027"/>
            <a:ext cx="597600" cy="0"/>
          </a:xfrm>
          <a:prstGeom prst="straightConnector1">
            <a:avLst/>
          </a:prstGeom>
          <a:noFill/>
          <a:ln w="206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952350" y="2108277"/>
            <a:ext cx="45525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50"/>
              <a:buNone/>
              <a:defRPr sz="2649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None/>
              <a:defRPr sz="699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None/>
              <a:defRPr sz="699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None/>
              <a:defRPr sz="699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None/>
              <a:defRPr sz="699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None/>
              <a:defRPr sz="699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None/>
              <a:defRPr sz="699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None/>
              <a:defRPr sz="699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None/>
              <a:defRPr sz="699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952925" y="3162403"/>
            <a:ext cx="4795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499" b="1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ontserrat"/>
              <a:buNone/>
              <a:defRPr sz="1499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ontserrat"/>
              <a:buNone/>
              <a:defRPr sz="1499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ontserrat"/>
              <a:buNone/>
              <a:defRPr sz="1499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ontserrat"/>
              <a:buNone/>
              <a:defRPr sz="1499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ontserrat"/>
              <a:buNone/>
              <a:defRPr sz="1499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ontserrat"/>
              <a:buNone/>
              <a:defRPr sz="1499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ontserrat"/>
              <a:buNone/>
              <a:defRPr sz="1499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ontserrat"/>
              <a:buNone/>
              <a:defRPr sz="1499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2"/>
          </p:nvPr>
        </p:nvSpPr>
        <p:spPr>
          <a:xfrm>
            <a:off x="952350" y="3527935"/>
            <a:ext cx="35973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899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(15-04-24)-21">
  <p:cSld name="Opening (15-04-24)-2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(15-04-24)-23">
  <p:cSld name="Opening (15-04-24)-23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>
            <a:spLocks noGrp="1"/>
          </p:cNvSpPr>
          <p:nvPr>
            <p:ph type="pic" idx="2"/>
          </p:nvPr>
        </p:nvSpPr>
        <p:spPr>
          <a:xfrm>
            <a:off x="4703630" y="220436"/>
            <a:ext cx="4183200" cy="4702500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(29-06-22)-01">
  <p:cSld name="Team (29-06-22)-0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/>
          <p:nvPr/>
        </p:nvSpPr>
        <p:spPr>
          <a:xfrm rot="1257049">
            <a:off x="-3074953" y="-6071689"/>
            <a:ext cx="20710841" cy="11650384"/>
          </a:xfrm>
          <a:prstGeom prst="rect">
            <a:avLst/>
          </a:prstGeom>
          <a:gradFill>
            <a:gsLst>
              <a:gs pos="0">
                <a:srgbClr val="D2DBE8"/>
              </a:gs>
              <a:gs pos="6000">
                <a:srgbClr val="D2DBE8"/>
              </a:gs>
              <a:gs pos="51000">
                <a:schemeClr val="accent4"/>
              </a:gs>
              <a:gs pos="98000">
                <a:srgbClr val="5878AA"/>
              </a:gs>
              <a:gs pos="100000">
                <a:srgbClr val="5878AA"/>
              </a:gs>
            </a:gsLst>
            <a:lin ang="3000000" scaled="0"/>
          </a:gra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3"/>
          <p:cNvSpPr/>
          <p:nvPr/>
        </p:nvSpPr>
        <p:spPr>
          <a:xfrm rot="4327511">
            <a:off x="-3167755" y="-12761143"/>
            <a:ext cx="17209904" cy="21120779"/>
          </a:xfrm>
          <a:custGeom>
            <a:avLst/>
            <a:gdLst/>
            <a:ahLst/>
            <a:cxnLst/>
            <a:rect l="l" t="t" r="r" b="b"/>
            <a:pathLst>
              <a:path w="15201088" h="18655468" extrusionOk="0">
                <a:moveTo>
                  <a:pt x="0" y="12204017"/>
                </a:moveTo>
                <a:lnTo>
                  <a:pt x="9823784" y="0"/>
                </a:lnTo>
                <a:lnTo>
                  <a:pt x="9845642" y="360406"/>
                </a:lnTo>
                <a:lnTo>
                  <a:pt x="9913614" y="822282"/>
                </a:lnTo>
                <a:lnTo>
                  <a:pt x="9981585" y="1256990"/>
                </a:lnTo>
                <a:lnTo>
                  <a:pt x="10063151" y="1705283"/>
                </a:lnTo>
                <a:lnTo>
                  <a:pt x="10144716" y="2139991"/>
                </a:lnTo>
                <a:lnTo>
                  <a:pt x="10253471" y="2561114"/>
                </a:lnTo>
                <a:lnTo>
                  <a:pt x="10375819" y="2968652"/>
                </a:lnTo>
                <a:lnTo>
                  <a:pt x="10498168" y="3376191"/>
                </a:lnTo>
                <a:lnTo>
                  <a:pt x="10647706" y="3797314"/>
                </a:lnTo>
                <a:lnTo>
                  <a:pt x="10810837" y="4191268"/>
                </a:lnTo>
                <a:lnTo>
                  <a:pt x="10973969" y="4585222"/>
                </a:lnTo>
                <a:lnTo>
                  <a:pt x="11137100" y="4965592"/>
                </a:lnTo>
                <a:lnTo>
                  <a:pt x="11341014" y="5332377"/>
                </a:lnTo>
                <a:lnTo>
                  <a:pt x="11531335" y="5699161"/>
                </a:lnTo>
                <a:lnTo>
                  <a:pt x="11762437" y="6065945"/>
                </a:lnTo>
                <a:lnTo>
                  <a:pt x="11993540" y="6419146"/>
                </a:lnTo>
                <a:lnTo>
                  <a:pt x="12238238" y="6758761"/>
                </a:lnTo>
                <a:lnTo>
                  <a:pt x="12469341" y="7098377"/>
                </a:lnTo>
                <a:lnTo>
                  <a:pt x="12754821" y="7437992"/>
                </a:lnTo>
                <a:lnTo>
                  <a:pt x="13026708" y="7764023"/>
                </a:lnTo>
                <a:lnTo>
                  <a:pt x="13312187" y="8062885"/>
                </a:lnTo>
                <a:lnTo>
                  <a:pt x="13611261" y="8388916"/>
                </a:lnTo>
                <a:lnTo>
                  <a:pt x="13937524" y="8687777"/>
                </a:lnTo>
                <a:lnTo>
                  <a:pt x="14263787" y="8973054"/>
                </a:lnTo>
                <a:lnTo>
                  <a:pt x="14603645" y="9271916"/>
                </a:lnTo>
                <a:lnTo>
                  <a:pt x="14970691" y="9557193"/>
                </a:lnTo>
                <a:lnTo>
                  <a:pt x="15201088" y="9727735"/>
                </a:lnTo>
                <a:lnTo>
                  <a:pt x="8014592" y="18655468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90000">
                <a:srgbClr val="92A7C8">
                  <a:alpha val="47843"/>
                </a:srgbClr>
              </a:gs>
              <a:gs pos="100000">
                <a:srgbClr val="92A7C8">
                  <a:alpha val="47843"/>
                </a:srgbClr>
              </a:gs>
            </a:gsLst>
            <a:lin ang="3000000" scaled="0"/>
          </a:gra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13"/>
          <p:cNvSpPr/>
          <p:nvPr/>
        </p:nvSpPr>
        <p:spPr>
          <a:xfrm rot="10632808">
            <a:off x="1652775" y="-5165905"/>
            <a:ext cx="17571816" cy="14265513"/>
          </a:xfrm>
          <a:custGeom>
            <a:avLst/>
            <a:gdLst/>
            <a:ahLst/>
            <a:cxnLst/>
            <a:rect l="l" t="t" r="r" b="b"/>
            <a:pathLst>
              <a:path w="15531893" h="12609421" extrusionOk="0">
                <a:moveTo>
                  <a:pt x="7248838" y="12609421"/>
                </a:moveTo>
                <a:lnTo>
                  <a:pt x="0" y="9414866"/>
                </a:lnTo>
                <a:lnTo>
                  <a:pt x="4149121" y="0"/>
                </a:lnTo>
                <a:lnTo>
                  <a:pt x="14117163" y="4392905"/>
                </a:lnTo>
                <a:lnTo>
                  <a:pt x="14331259" y="4740846"/>
                </a:lnTo>
                <a:lnTo>
                  <a:pt x="14564392" y="5207159"/>
                </a:lnTo>
                <a:lnTo>
                  <a:pt x="14785868" y="5685130"/>
                </a:lnTo>
                <a:lnTo>
                  <a:pt x="14972375" y="6186416"/>
                </a:lnTo>
                <a:lnTo>
                  <a:pt x="15158880" y="6687703"/>
                </a:lnTo>
                <a:lnTo>
                  <a:pt x="15298760" y="7212305"/>
                </a:lnTo>
                <a:lnTo>
                  <a:pt x="15438638" y="7748565"/>
                </a:lnTo>
                <a:lnTo>
                  <a:pt x="15461952" y="7888458"/>
                </a:lnTo>
                <a:lnTo>
                  <a:pt x="15485266" y="8040010"/>
                </a:lnTo>
                <a:lnTo>
                  <a:pt x="15508577" y="8191562"/>
                </a:lnTo>
                <a:lnTo>
                  <a:pt x="15531893" y="8343114"/>
                </a:lnTo>
                <a:lnTo>
                  <a:pt x="15531892" y="8389744"/>
                </a:lnTo>
                <a:lnTo>
                  <a:pt x="15531892" y="8436375"/>
                </a:lnTo>
                <a:lnTo>
                  <a:pt x="15531892" y="8483008"/>
                </a:lnTo>
                <a:lnTo>
                  <a:pt x="15520235" y="8506322"/>
                </a:lnTo>
                <a:lnTo>
                  <a:pt x="15496922" y="8541297"/>
                </a:lnTo>
                <a:lnTo>
                  <a:pt x="15461952" y="8564612"/>
                </a:lnTo>
                <a:lnTo>
                  <a:pt x="15403671" y="8576270"/>
                </a:lnTo>
                <a:lnTo>
                  <a:pt x="15345386" y="8587927"/>
                </a:lnTo>
                <a:lnTo>
                  <a:pt x="14867464" y="8622902"/>
                </a:lnTo>
                <a:lnTo>
                  <a:pt x="14401198" y="8681190"/>
                </a:lnTo>
                <a:lnTo>
                  <a:pt x="13934934" y="8762796"/>
                </a:lnTo>
                <a:lnTo>
                  <a:pt x="13480325" y="8832742"/>
                </a:lnTo>
                <a:lnTo>
                  <a:pt x="13025717" y="8949321"/>
                </a:lnTo>
                <a:lnTo>
                  <a:pt x="12582764" y="9089215"/>
                </a:lnTo>
                <a:lnTo>
                  <a:pt x="12128154" y="9229107"/>
                </a:lnTo>
                <a:lnTo>
                  <a:pt x="11696861" y="9403975"/>
                </a:lnTo>
                <a:lnTo>
                  <a:pt x="11370475" y="9543869"/>
                </a:lnTo>
                <a:lnTo>
                  <a:pt x="11067402" y="9695420"/>
                </a:lnTo>
                <a:lnTo>
                  <a:pt x="10764329" y="9835314"/>
                </a:lnTo>
                <a:lnTo>
                  <a:pt x="10472914" y="9998524"/>
                </a:lnTo>
                <a:lnTo>
                  <a:pt x="10181497" y="10161733"/>
                </a:lnTo>
                <a:lnTo>
                  <a:pt x="9913394" y="10336601"/>
                </a:lnTo>
                <a:lnTo>
                  <a:pt x="9633636" y="10499810"/>
                </a:lnTo>
                <a:lnTo>
                  <a:pt x="9365534" y="10686336"/>
                </a:lnTo>
                <a:lnTo>
                  <a:pt x="9097431" y="10872861"/>
                </a:lnTo>
                <a:lnTo>
                  <a:pt x="8852642" y="11059386"/>
                </a:lnTo>
                <a:lnTo>
                  <a:pt x="8607853" y="11269227"/>
                </a:lnTo>
                <a:lnTo>
                  <a:pt x="8363063" y="11467411"/>
                </a:lnTo>
                <a:lnTo>
                  <a:pt x="8129931" y="11688909"/>
                </a:lnTo>
                <a:lnTo>
                  <a:pt x="7908454" y="11898750"/>
                </a:lnTo>
                <a:lnTo>
                  <a:pt x="7686979" y="12131906"/>
                </a:lnTo>
                <a:lnTo>
                  <a:pt x="7477159" y="12353404"/>
                </a:lnTo>
                <a:lnTo>
                  <a:pt x="7267341" y="12586562"/>
                </a:lnTo>
                <a:close/>
              </a:path>
            </a:pathLst>
          </a:custGeom>
          <a:gradFill>
            <a:gsLst>
              <a:gs pos="0">
                <a:srgbClr val="5878AA"/>
              </a:gs>
              <a:gs pos="19000">
                <a:srgbClr val="5878AA"/>
              </a:gs>
              <a:gs pos="100000">
                <a:srgbClr val="92A7C8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3"/>
          <p:cNvSpPr/>
          <p:nvPr/>
        </p:nvSpPr>
        <p:spPr>
          <a:xfrm rot="-8633337">
            <a:off x="-5379570" y="216197"/>
            <a:ext cx="18997773" cy="10079201"/>
          </a:xfrm>
          <a:custGeom>
            <a:avLst/>
            <a:gdLst/>
            <a:ahLst/>
            <a:cxnLst/>
            <a:rect l="l" t="t" r="r" b="b"/>
            <a:pathLst>
              <a:path w="16773604" h="8899176" extrusionOk="0">
                <a:moveTo>
                  <a:pt x="12060953" y="8444519"/>
                </a:moveTo>
                <a:lnTo>
                  <a:pt x="11594688" y="8561100"/>
                </a:lnTo>
                <a:lnTo>
                  <a:pt x="11140079" y="8666020"/>
                </a:lnTo>
                <a:lnTo>
                  <a:pt x="10673813" y="8747624"/>
                </a:lnTo>
                <a:lnTo>
                  <a:pt x="10370741" y="8805914"/>
                </a:lnTo>
                <a:lnTo>
                  <a:pt x="10079325" y="8829230"/>
                </a:lnTo>
                <a:lnTo>
                  <a:pt x="9787910" y="8864202"/>
                </a:lnTo>
                <a:lnTo>
                  <a:pt x="9508150" y="8875860"/>
                </a:lnTo>
                <a:lnTo>
                  <a:pt x="9205079" y="8887518"/>
                </a:lnTo>
                <a:lnTo>
                  <a:pt x="8913662" y="8899176"/>
                </a:lnTo>
                <a:lnTo>
                  <a:pt x="8633903" y="8899176"/>
                </a:lnTo>
                <a:lnTo>
                  <a:pt x="8354144" y="8887518"/>
                </a:lnTo>
                <a:lnTo>
                  <a:pt x="8074385" y="8875859"/>
                </a:lnTo>
                <a:lnTo>
                  <a:pt x="7782970" y="8852544"/>
                </a:lnTo>
                <a:lnTo>
                  <a:pt x="7514867" y="8829229"/>
                </a:lnTo>
                <a:lnTo>
                  <a:pt x="7235108" y="8782597"/>
                </a:lnTo>
                <a:lnTo>
                  <a:pt x="6967005" y="8735965"/>
                </a:lnTo>
                <a:lnTo>
                  <a:pt x="6687246" y="8677677"/>
                </a:lnTo>
                <a:lnTo>
                  <a:pt x="6419143" y="8619387"/>
                </a:lnTo>
                <a:lnTo>
                  <a:pt x="6151041" y="8549442"/>
                </a:lnTo>
                <a:lnTo>
                  <a:pt x="5882938" y="8479493"/>
                </a:lnTo>
                <a:lnTo>
                  <a:pt x="5626492" y="8397890"/>
                </a:lnTo>
                <a:lnTo>
                  <a:pt x="5358390" y="8304627"/>
                </a:lnTo>
                <a:lnTo>
                  <a:pt x="5101944" y="8211363"/>
                </a:lnTo>
                <a:lnTo>
                  <a:pt x="4833841" y="8106444"/>
                </a:lnTo>
                <a:lnTo>
                  <a:pt x="4577396" y="7989866"/>
                </a:lnTo>
                <a:lnTo>
                  <a:pt x="4332606" y="7873288"/>
                </a:lnTo>
                <a:lnTo>
                  <a:pt x="4076160" y="7745052"/>
                </a:lnTo>
                <a:lnTo>
                  <a:pt x="3819714" y="7616815"/>
                </a:lnTo>
                <a:lnTo>
                  <a:pt x="3574925" y="7476922"/>
                </a:lnTo>
                <a:lnTo>
                  <a:pt x="3330136" y="7325370"/>
                </a:lnTo>
                <a:lnTo>
                  <a:pt x="3097003" y="7173818"/>
                </a:lnTo>
                <a:lnTo>
                  <a:pt x="2840557" y="6998952"/>
                </a:lnTo>
                <a:lnTo>
                  <a:pt x="2607424" y="6835741"/>
                </a:lnTo>
                <a:lnTo>
                  <a:pt x="2362634" y="6649216"/>
                </a:lnTo>
                <a:lnTo>
                  <a:pt x="2129503" y="6474349"/>
                </a:lnTo>
                <a:lnTo>
                  <a:pt x="1756490" y="6136272"/>
                </a:lnTo>
                <a:lnTo>
                  <a:pt x="1371821" y="5798195"/>
                </a:lnTo>
                <a:lnTo>
                  <a:pt x="1022122" y="5436802"/>
                </a:lnTo>
                <a:lnTo>
                  <a:pt x="695736" y="5075410"/>
                </a:lnTo>
                <a:lnTo>
                  <a:pt x="381007" y="4702360"/>
                </a:lnTo>
                <a:lnTo>
                  <a:pt x="101248" y="4305994"/>
                </a:lnTo>
                <a:lnTo>
                  <a:pt x="0" y="4156308"/>
                </a:lnTo>
                <a:lnTo>
                  <a:pt x="15272133" y="0"/>
                </a:lnTo>
                <a:lnTo>
                  <a:pt x="16773604" y="5517077"/>
                </a:lnTo>
                <a:lnTo>
                  <a:pt x="16723606" y="5576696"/>
                </a:lnTo>
                <a:lnTo>
                  <a:pt x="16385564" y="5914773"/>
                </a:lnTo>
                <a:lnTo>
                  <a:pt x="16047522" y="6217876"/>
                </a:lnTo>
                <a:lnTo>
                  <a:pt x="15674510" y="6532638"/>
                </a:lnTo>
                <a:lnTo>
                  <a:pt x="15324810" y="6812426"/>
                </a:lnTo>
                <a:lnTo>
                  <a:pt x="14951798" y="7080556"/>
                </a:lnTo>
                <a:lnTo>
                  <a:pt x="14567129" y="7325369"/>
                </a:lnTo>
                <a:lnTo>
                  <a:pt x="14170804" y="7558525"/>
                </a:lnTo>
                <a:lnTo>
                  <a:pt x="13762822" y="7768367"/>
                </a:lnTo>
                <a:lnTo>
                  <a:pt x="13354840" y="7966550"/>
                </a:lnTo>
                <a:lnTo>
                  <a:pt x="12923544" y="8153075"/>
                </a:lnTo>
                <a:lnTo>
                  <a:pt x="12503905" y="8304628"/>
                </a:lnTo>
                <a:close/>
              </a:path>
            </a:pathLst>
          </a:custGeom>
          <a:gradFill>
            <a:gsLst>
              <a:gs pos="0">
                <a:srgbClr val="5878AA"/>
              </a:gs>
              <a:gs pos="19000">
                <a:srgbClr val="5878AA"/>
              </a:gs>
              <a:gs pos="100000">
                <a:srgbClr val="92A7C8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3"/>
          <p:cNvSpPr/>
          <p:nvPr/>
        </p:nvSpPr>
        <p:spPr>
          <a:xfrm rot="6431674">
            <a:off x="-5683491" y="-14035142"/>
            <a:ext cx="21303141" cy="21386814"/>
          </a:xfrm>
          <a:custGeom>
            <a:avLst/>
            <a:gdLst/>
            <a:ahLst/>
            <a:cxnLst/>
            <a:rect l="l" t="t" r="r" b="b"/>
            <a:pathLst>
              <a:path w="1318" h="1322" extrusionOk="0">
                <a:moveTo>
                  <a:pt x="1318" y="661"/>
                </a:moveTo>
                <a:lnTo>
                  <a:pt x="1317" y="695"/>
                </a:lnTo>
                <a:lnTo>
                  <a:pt x="1315" y="729"/>
                </a:lnTo>
                <a:lnTo>
                  <a:pt x="1311" y="761"/>
                </a:lnTo>
                <a:lnTo>
                  <a:pt x="1305" y="794"/>
                </a:lnTo>
                <a:lnTo>
                  <a:pt x="1298" y="826"/>
                </a:lnTo>
                <a:lnTo>
                  <a:pt x="1289" y="858"/>
                </a:lnTo>
                <a:lnTo>
                  <a:pt x="1278" y="888"/>
                </a:lnTo>
                <a:lnTo>
                  <a:pt x="1266" y="918"/>
                </a:lnTo>
                <a:lnTo>
                  <a:pt x="1254" y="948"/>
                </a:lnTo>
                <a:lnTo>
                  <a:pt x="1239" y="976"/>
                </a:lnTo>
                <a:lnTo>
                  <a:pt x="1223" y="1004"/>
                </a:lnTo>
                <a:lnTo>
                  <a:pt x="1206" y="1031"/>
                </a:lnTo>
                <a:lnTo>
                  <a:pt x="1187" y="1056"/>
                </a:lnTo>
                <a:lnTo>
                  <a:pt x="1168" y="1081"/>
                </a:lnTo>
                <a:lnTo>
                  <a:pt x="1148" y="1106"/>
                </a:lnTo>
                <a:lnTo>
                  <a:pt x="1125" y="1128"/>
                </a:lnTo>
                <a:lnTo>
                  <a:pt x="1103" y="1150"/>
                </a:lnTo>
                <a:lnTo>
                  <a:pt x="1078" y="1171"/>
                </a:lnTo>
                <a:lnTo>
                  <a:pt x="1054" y="1191"/>
                </a:lnTo>
                <a:lnTo>
                  <a:pt x="1028" y="1209"/>
                </a:lnTo>
                <a:lnTo>
                  <a:pt x="1001" y="1226"/>
                </a:lnTo>
                <a:lnTo>
                  <a:pt x="974" y="1242"/>
                </a:lnTo>
                <a:lnTo>
                  <a:pt x="945" y="1256"/>
                </a:lnTo>
                <a:lnTo>
                  <a:pt x="916" y="1269"/>
                </a:lnTo>
                <a:lnTo>
                  <a:pt x="886" y="1282"/>
                </a:lnTo>
                <a:lnTo>
                  <a:pt x="855" y="1292"/>
                </a:lnTo>
                <a:lnTo>
                  <a:pt x="824" y="1301"/>
                </a:lnTo>
                <a:lnTo>
                  <a:pt x="792" y="1308"/>
                </a:lnTo>
                <a:lnTo>
                  <a:pt x="759" y="1315"/>
                </a:lnTo>
                <a:lnTo>
                  <a:pt x="727" y="1319"/>
                </a:lnTo>
                <a:lnTo>
                  <a:pt x="693" y="1321"/>
                </a:lnTo>
                <a:lnTo>
                  <a:pt x="659" y="1322"/>
                </a:lnTo>
                <a:lnTo>
                  <a:pt x="625" y="1321"/>
                </a:lnTo>
                <a:lnTo>
                  <a:pt x="592" y="1319"/>
                </a:lnTo>
                <a:lnTo>
                  <a:pt x="559" y="1315"/>
                </a:lnTo>
                <a:lnTo>
                  <a:pt x="526" y="1308"/>
                </a:lnTo>
                <a:lnTo>
                  <a:pt x="495" y="1301"/>
                </a:lnTo>
                <a:lnTo>
                  <a:pt x="463" y="1292"/>
                </a:lnTo>
                <a:lnTo>
                  <a:pt x="432" y="1282"/>
                </a:lnTo>
                <a:lnTo>
                  <a:pt x="403" y="1269"/>
                </a:lnTo>
                <a:lnTo>
                  <a:pt x="373" y="1256"/>
                </a:lnTo>
                <a:lnTo>
                  <a:pt x="345" y="1242"/>
                </a:lnTo>
                <a:lnTo>
                  <a:pt x="318" y="1226"/>
                </a:lnTo>
                <a:lnTo>
                  <a:pt x="290" y="1209"/>
                </a:lnTo>
                <a:lnTo>
                  <a:pt x="265" y="1191"/>
                </a:lnTo>
                <a:lnTo>
                  <a:pt x="240" y="1171"/>
                </a:lnTo>
                <a:lnTo>
                  <a:pt x="216" y="1150"/>
                </a:lnTo>
                <a:lnTo>
                  <a:pt x="193" y="1128"/>
                </a:lnTo>
                <a:lnTo>
                  <a:pt x="172" y="1106"/>
                </a:lnTo>
                <a:lnTo>
                  <a:pt x="150" y="1081"/>
                </a:lnTo>
                <a:lnTo>
                  <a:pt x="131" y="1056"/>
                </a:lnTo>
                <a:lnTo>
                  <a:pt x="112" y="1031"/>
                </a:lnTo>
                <a:lnTo>
                  <a:pt x="95" y="1004"/>
                </a:lnTo>
                <a:lnTo>
                  <a:pt x="80" y="976"/>
                </a:lnTo>
                <a:lnTo>
                  <a:pt x="65" y="948"/>
                </a:lnTo>
                <a:lnTo>
                  <a:pt x="52" y="918"/>
                </a:lnTo>
                <a:lnTo>
                  <a:pt x="40" y="888"/>
                </a:lnTo>
                <a:lnTo>
                  <a:pt x="30" y="858"/>
                </a:lnTo>
                <a:lnTo>
                  <a:pt x="20" y="826"/>
                </a:lnTo>
                <a:lnTo>
                  <a:pt x="13" y="794"/>
                </a:lnTo>
                <a:lnTo>
                  <a:pt x="8" y="761"/>
                </a:lnTo>
                <a:lnTo>
                  <a:pt x="3" y="729"/>
                </a:lnTo>
                <a:lnTo>
                  <a:pt x="1" y="695"/>
                </a:lnTo>
                <a:lnTo>
                  <a:pt x="0" y="661"/>
                </a:lnTo>
                <a:lnTo>
                  <a:pt x="1" y="627"/>
                </a:lnTo>
                <a:lnTo>
                  <a:pt x="3" y="593"/>
                </a:lnTo>
                <a:lnTo>
                  <a:pt x="8" y="561"/>
                </a:lnTo>
                <a:lnTo>
                  <a:pt x="13" y="528"/>
                </a:lnTo>
                <a:lnTo>
                  <a:pt x="20" y="496"/>
                </a:lnTo>
                <a:lnTo>
                  <a:pt x="30" y="464"/>
                </a:lnTo>
                <a:lnTo>
                  <a:pt x="40" y="433"/>
                </a:lnTo>
                <a:lnTo>
                  <a:pt x="52" y="404"/>
                </a:lnTo>
                <a:lnTo>
                  <a:pt x="65" y="374"/>
                </a:lnTo>
                <a:lnTo>
                  <a:pt x="80" y="346"/>
                </a:lnTo>
                <a:lnTo>
                  <a:pt x="95" y="319"/>
                </a:lnTo>
                <a:lnTo>
                  <a:pt x="112" y="291"/>
                </a:lnTo>
                <a:lnTo>
                  <a:pt x="131" y="265"/>
                </a:lnTo>
                <a:lnTo>
                  <a:pt x="150" y="241"/>
                </a:lnTo>
                <a:lnTo>
                  <a:pt x="172" y="216"/>
                </a:lnTo>
                <a:lnTo>
                  <a:pt x="193" y="194"/>
                </a:lnTo>
                <a:lnTo>
                  <a:pt x="216" y="172"/>
                </a:lnTo>
                <a:lnTo>
                  <a:pt x="240" y="151"/>
                </a:lnTo>
                <a:lnTo>
                  <a:pt x="265" y="131"/>
                </a:lnTo>
                <a:lnTo>
                  <a:pt x="290" y="113"/>
                </a:lnTo>
                <a:lnTo>
                  <a:pt x="318" y="95"/>
                </a:lnTo>
                <a:lnTo>
                  <a:pt x="345" y="80"/>
                </a:lnTo>
                <a:lnTo>
                  <a:pt x="373" y="66"/>
                </a:lnTo>
                <a:lnTo>
                  <a:pt x="403" y="52"/>
                </a:lnTo>
                <a:lnTo>
                  <a:pt x="432" y="40"/>
                </a:lnTo>
                <a:lnTo>
                  <a:pt x="463" y="30"/>
                </a:lnTo>
                <a:lnTo>
                  <a:pt x="495" y="21"/>
                </a:lnTo>
                <a:lnTo>
                  <a:pt x="526" y="13"/>
                </a:lnTo>
                <a:lnTo>
                  <a:pt x="559" y="8"/>
                </a:lnTo>
                <a:lnTo>
                  <a:pt x="592" y="3"/>
                </a:lnTo>
                <a:lnTo>
                  <a:pt x="625" y="1"/>
                </a:lnTo>
                <a:lnTo>
                  <a:pt x="659" y="0"/>
                </a:lnTo>
                <a:lnTo>
                  <a:pt x="693" y="1"/>
                </a:lnTo>
                <a:lnTo>
                  <a:pt x="727" y="3"/>
                </a:lnTo>
                <a:lnTo>
                  <a:pt x="759" y="8"/>
                </a:lnTo>
                <a:lnTo>
                  <a:pt x="792" y="13"/>
                </a:lnTo>
                <a:lnTo>
                  <a:pt x="824" y="21"/>
                </a:lnTo>
                <a:lnTo>
                  <a:pt x="855" y="30"/>
                </a:lnTo>
                <a:lnTo>
                  <a:pt x="886" y="40"/>
                </a:lnTo>
                <a:lnTo>
                  <a:pt x="916" y="52"/>
                </a:lnTo>
                <a:lnTo>
                  <a:pt x="945" y="66"/>
                </a:lnTo>
                <a:lnTo>
                  <a:pt x="974" y="80"/>
                </a:lnTo>
                <a:lnTo>
                  <a:pt x="1001" y="95"/>
                </a:lnTo>
                <a:lnTo>
                  <a:pt x="1028" y="113"/>
                </a:lnTo>
                <a:lnTo>
                  <a:pt x="1054" y="131"/>
                </a:lnTo>
                <a:lnTo>
                  <a:pt x="1078" y="151"/>
                </a:lnTo>
                <a:lnTo>
                  <a:pt x="1103" y="172"/>
                </a:lnTo>
                <a:lnTo>
                  <a:pt x="1125" y="194"/>
                </a:lnTo>
                <a:lnTo>
                  <a:pt x="1148" y="216"/>
                </a:lnTo>
                <a:lnTo>
                  <a:pt x="1168" y="241"/>
                </a:lnTo>
                <a:lnTo>
                  <a:pt x="1187" y="265"/>
                </a:lnTo>
                <a:lnTo>
                  <a:pt x="1206" y="291"/>
                </a:lnTo>
                <a:lnTo>
                  <a:pt x="1223" y="319"/>
                </a:lnTo>
                <a:lnTo>
                  <a:pt x="1239" y="346"/>
                </a:lnTo>
                <a:lnTo>
                  <a:pt x="1254" y="374"/>
                </a:lnTo>
                <a:lnTo>
                  <a:pt x="1266" y="404"/>
                </a:lnTo>
                <a:lnTo>
                  <a:pt x="1278" y="433"/>
                </a:lnTo>
                <a:lnTo>
                  <a:pt x="1289" y="464"/>
                </a:lnTo>
                <a:lnTo>
                  <a:pt x="1298" y="496"/>
                </a:lnTo>
                <a:lnTo>
                  <a:pt x="1305" y="528"/>
                </a:lnTo>
                <a:lnTo>
                  <a:pt x="1311" y="561"/>
                </a:lnTo>
                <a:lnTo>
                  <a:pt x="1315" y="593"/>
                </a:lnTo>
                <a:lnTo>
                  <a:pt x="1317" y="627"/>
                </a:lnTo>
                <a:lnTo>
                  <a:pt x="1318" y="66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634968" sx="98000" sy="98000" algn="ctr" rotWithShape="0">
              <a:schemeClr val="accent4"/>
            </a:outerShdw>
          </a:effectLst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50" name="Google Shape;50;p13"/>
          <p:cNvSpPr/>
          <p:nvPr/>
        </p:nvSpPr>
        <p:spPr>
          <a:xfrm rot="-8149149">
            <a:off x="2657859" y="-10617580"/>
            <a:ext cx="19368493" cy="19442024"/>
          </a:xfrm>
          <a:custGeom>
            <a:avLst/>
            <a:gdLst/>
            <a:ahLst/>
            <a:cxnLst/>
            <a:rect l="l" t="t" r="r" b="b"/>
            <a:pathLst>
              <a:path w="1318" h="1322" extrusionOk="0">
                <a:moveTo>
                  <a:pt x="1318" y="661"/>
                </a:moveTo>
                <a:lnTo>
                  <a:pt x="1317" y="695"/>
                </a:lnTo>
                <a:lnTo>
                  <a:pt x="1315" y="729"/>
                </a:lnTo>
                <a:lnTo>
                  <a:pt x="1311" y="761"/>
                </a:lnTo>
                <a:lnTo>
                  <a:pt x="1305" y="794"/>
                </a:lnTo>
                <a:lnTo>
                  <a:pt x="1298" y="826"/>
                </a:lnTo>
                <a:lnTo>
                  <a:pt x="1289" y="858"/>
                </a:lnTo>
                <a:lnTo>
                  <a:pt x="1278" y="888"/>
                </a:lnTo>
                <a:lnTo>
                  <a:pt x="1266" y="918"/>
                </a:lnTo>
                <a:lnTo>
                  <a:pt x="1254" y="948"/>
                </a:lnTo>
                <a:lnTo>
                  <a:pt x="1239" y="976"/>
                </a:lnTo>
                <a:lnTo>
                  <a:pt x="1223" y="1004"/>
                </a:lnTo>
                <a:lnTo>
                  <a:pt x="1206" y="1031"/>
                </a:lnTo>
                <a:lnTo>
                  <a:pt x="1187" y="1056"/>
                </a:lnTo>
                <a:lnTo>
                  <a:pt x="1168" y="1081"/>
                </a:lnTo>
                <a:lnTo>
                  <a:pt x="1148" y="1106"/>
                </a:lnTo>
                <a:lnTo>
                  <a:pt x="1125" y="1128"/>
                </a:lnTo>
                <a:lnTo>
                  <a:pt x="1103" y="1150"/>
                </a:lnTo>
                <a:lnTo>
                  <a:pt x="1078" y="1171"/>
                </a:lnTo>
                <a:lnTo>
                  <a:pt x="1054" y="1191"/>
                </a:lnTo>
                <a:lnTo>
                  <a:pt x="1028" y="1209"/>
                </a:lnTo>
                <a:lnTo>
                  <a:pt x="1001" y="1226"/>
                </a:lnTo>
                <a:lnTo>
                  <a:pt x="974" y="1242"/>
                </a:lnTo>
                <a:lnTo>
                  <a:pt x="945" y="1256"/>
                </a:lnTo>
                <a:lnTo>
                  <a:pt x="916" y="1269"/>
                </a:lnTo>
                <a:lnTo>
                  <a:pt x="886" y="1282"/>
                </a:lnTo>
                <a:lnTo>
                  <a:pt x="855" y="1292"/>
                </a:lnTo>
                <a:lnTo>
                  <a:pt x="824" y="1301"/>
                </a:lnTo>
                <a:lnTo>
                  <a:pt x="792" y="1308"/>
                </a:lnTo>
                <a:lnTo>
                  <a:pt x="759" y="1315"/>
                </a:lnTo>
                <a:lnTo>
                  <a:pt x="727" y="1319"/>
                </a:lnTo>
                <a:lnTo>
                  <a:pt x="693" y="1321"/>
                </a:lnTo>
                <a:lnTo>
                  <a:pt x="659" y="1322"/>
                </a:lnTo>
                <a:lnTo>
                  <a:pt x="625" y="1321"/>
                </a:lnTo>
                <a:lnTo>
                  <a:pt x="592" y="1319"/>
                </a:lnTo>
                <a:lnTo>
                  <a:pt x="559" y="1315"/>
                </a:lnTo>
                <a:lnTo>
                  <a:pt x="526" y="1308"/>
                </a:lnTo>
                <a:lnTo>
                  <a:pt x="495" y="1301"/>
                </a:lnTo>
                <a:lnTo>
                  <a:pt x="463" y="1292"/>
                </a:lnTo>
                <a:lnTo>
                  <a:pt x="432" y="1282"/>
                </a:lnTo>
                <a:lnTo>
                  <a:pt x="403" y="1269"/>
                </a:lnTo>
                <a:lnTo>
                  <a:pt x="373" y="1256"/>
                </a:lnTo>
                <a:lnTo>
                  <a:pt x="345" y="1242"/>
                </a:lnTo>
                <a:lnTo>
                  <a:pt x="318" y="1226"/>
                </a:lnTo>
                <a:lnTo>
                  <a:pt x="290" y="1209"/>
                </a:lnTo>
                <a:lnTo>
                  <a:pt x="265" y="1191"/>
                </a:lnTo>
                <a:lnTo>
                  <a:pt x="240" y="1171"/>
                </a:lnTo>
                <a:lnTo>
                  <a:pt x="216" y="1150"/>
                </a:lnTo>
                <a:lnTo>
                  <a:pt x="193" y="1128"/>
                </a:lnTo>
                <a:lnTo>
                  <a:pt x="172" y="1106"/>
                </a:lnTo>
                <a:lnTo>
                  <a:pt x="150" y="1081"/>
                </a:lnTo>
                <a:lnTo>
                  <a:pt x="131" y="1056"/>
                </a:lnTo>
                <a:lnTo>
                  <a:pt x="112" y="1031"/>
                </a:lnTo>
                <a:lnTo>
                  <a:pt x="95" y="1004"/>
                </a:lnTo>
                <a:lnTo>
                  <a:pt x="80" y="976"/>
                </a:lnTo>
                <a:lnTo>
                  <a:pt x="65" y="948"/>
                </a:lnTo>
                <a:lnTo>
                  <a:pt x="52" y="918"/>
                </a:lnTo>
                <a:lnTo>
                  <a:pt x="40" y="888"/>
                </a:lnTo>
                <a:lnTo>
                  <a:pt x="30" y="858"/>
                </a:lnTo>
                <a:lnTo>
                  <a:pt x="20" y="826"/>
                </a:lnTo>
                <a:lnTo>
                  <a:pt x="13" y="794"/>
                </a:lnTo>
                <a:lnTo>
                  <a:pt x="8" y="761"/>
                </a:lnTo>
                <a:lnTo>
                  <a:pt x="3" y="729"/>
                </a:lnTo>
                <a:lnTo>
                  <a:pt x="1" y="695"/>
                </a:lnTo>
                <a:lnTo>
                  <a:pt x="0" y="661"/>
                </a:lnTo>
                <a:lnTo>
                  <a:pt x="1" y="627"/>
                </a:lnTo>
                <a:lnTo>
                  <a:pt x="3" y="593"/>
                </a:lnTo>
                <a:lnTo>
                  <a:pt x="8" y="561"/>
                </a:lnTo>
                <a:lnTo>
                  <a:pt x="13" y="528"/>
                </a:lnTo>
                <a:lnTo>
                  <a:pt x="20" y="496"/>
                </a:lnTo>
                <a:lnTo>
                  <a:pt x="30" y="464"/>
                </a:lnTo>
                <a:lnTo>
                  <a:pt x="40" y="433"/>
                </a:lnTo>
                <a:lnTo>
                  <a:pt x="52" y="404"/>
                </a:lnTo>
                <a:lnTo>
                  <a:pt x="65" y="374"/>
                </a:lnTo>
                <a:lnTo>
                  <a:pt x="80" y="346"/>
                </a:lnTo>
                <a:lnTo>
                  <a:pt x="95" y="319"/>
                </a:lnTo>
                <a:lnTo>
                  <a:pt x="112" y="291"/>
                </a:lnTo>
                <a:lnTo>
                  <a:pt x="131" y="265"/>
                </a:lnTo>
                <a:lnTo>
                  <a:pt x="150" y="241"/>
                </a:lnTo>
                <a:lnTo>
                  <a:pt x="172" y="216"/>
                </a:lnTo>
                <a:lnTo>
                  <a:pt x="193" y="194"/>
                </a:lnTo>
                <a:lnTo>
                  <a:pt x="216" y="172"/>
                </a:lnTo>
                <a:lnTo>
                  <a:pt x="240" y="151"/>
                </a:lnTo>
                <a:lnTo>
                  <a:pt x="265" y="131"/>
                </a:lnTo>
                <a:lnTo>
                  <a:pt x="290" y="113"/>
                </a:lnTo>
                <a:lnTo>
                  <a:pt x="318" y="95"/>
                </a:lnTo>
                <a:lnTo>
                  <a:pt x="345" y="80"/>
                </a:lnTo>
                <a:lnTo>
                  <a:pt x="373" y="66"/>
                </a:lnTo>
                <a:lnTo>
                  <a:pt x="403" y="52"/>
                </a:lnTo>
                <a:lnTo>
                  <a:pt x="432" y="40"/>
                </a:lnTo>
                <a:lnTo>
                  <a:pt x="463" y="30"/>
                </a:lnTo>
                <a:lnTo>
                  <a:pt x="495" y="21"/>
                </a:lnTo>
                <a:lnTo>
                  <a:pt x="526" y="13"/>
                </a:lnTo>
                <a:lnTo>
                  <a:pt x="559" y="8"/>
                </a:lnTo>
                <a:lnTo>
                  <a:pt x="592" y="3"/>
                </a:lnTo>
                <a:lnTo>
                  <a:pt x="625" y="1"/>
                </a:lnTo>
                <a:lnTo>
                  <a:pt x="659" y="0"/>
                </a:lnTo>
                <a:lnTo>
                  <a:pt x="693" y="1"/>
                </a:lnTo>
                <a:lnTo>
                  <a:pt x="727" y="3"/>
                </a:lnTo>
                <a:lnTo>
                  <a:pt x="759" y="8"/>
                </a:lnTo>
                <a:lnTo>
                  <a:pt x="792" y="13"/>
                </a:lnTo>
                <a:lnTo>
                  <a:pt x="824" y="21"/>
                </a:lnTo>
                <a:lnTo>
                  <a:pt x="855" y="30"/>
                </a:lnTo>
                <a:lnTo>
                  <a:pt x="886" y="40"/>
                </a:lnTo>
                <a:lnTo>
                  <a:pt x="916" y="52"/>
                </a:lnTo>
                <a:lnTo>
                  <a:pt x="945" y="66"/>
                </a:lnTo>
                <a:lnTo>
                  <a:pt x="974" y="80"/>
                </a:lnTo>
                <a:lnTo>
                  <a:pt x="1001" y="95"/>
                </a:lnTo>
                <a:lnTo>
                  <a:pt x="1028" y="113"/>
                </a:lnTo>
                <a:lnTo>
                  <a:pt x="1054" y="131"/>
                </a:lnTo>
                <a:lnTo>
                  <a:pt x="1078" y="151"/>
                </a:lnTo>
                <a:lnTo>
                  <a:pt x="1103" y="172"/>
                </a:lnTo>
                <a:lnTo>
                  <a:pt x="1125" y="194"/>
                </a:lnTo>
                <a:lnTo>
                  <a:pt x="1148" y="216"/>
                </a:lnTo>
                <a:lnTo>
                  <a:pt x="1168" y="241"/>
                </a:lnTo>
                <a:lnTo>
                  <a:pt x="1187" y="265"/>
                </a:lnTo>
                <a:lnTo>
                  <a:pt x="1206" y="291"/>
                </a:lnTo>
                <a:lnTo>
                  <a:pt x="1223" y="319"/>
                </a:lnTo>
                <a:lnTo>
                  <a:pt x="1239" y="346"/>
                </a:lnTo>
                <a:lnTo>
                  <a:pt x="1254" y="374"/>
                </a:lnTo>
                <a:lnTo>
                  <a:pt x="1266" y="404"/>
                </a:lnTo>
                <a:lnTo>
                  <a:pt x="1278" y="433"/>
                </a:lnTo>
                <a:lnTo>
                  <a:pt x="1289" y="464"/>
                </a:lnTo>
                <a:lnTo>
                  <a:pt x="1298" y="496"/>
                </a:lnTo>
                <a:lnTo>
                  <a:pt x="1305" y="528"/>
                </a:lnTo>
                <a:lnTo>
                  <a:pt x="1311" y="561"/>
                </a:lnTo>
                <a:lnTo>
                  <a:pt x="1315" y="593"/>
                </a:lnTo>
                <a:lnTo>
                  <a:pt x="1317" y="627"/>
                </a:lnTo>
                <a:lnTo>
                  <a:pt x="1318" y="66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634968" sx="98000" sy="98000" algn="ctr" rotWithShape="0">
              <a:schemeClr val="accent4"/>
            </a:outerShdw>
          </a:effectLst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51" name="Google Shape;51;p13"/>
          <p:cNvSpPr/>
          <p:nvPr/>
        </p:nvSpPr>
        <p:spPr>
          <a:xfrm>
            <a:off x="-11684000" y="-7822003"/>
            <a:ext cx="32512000" cy="20790696"/>
          </a:xfrm>
          <a:custGeom>
            <a:avLst/>
            <a:gdLst/>
            <a:ahLst/>
            <a:cxnLst/>
            <a:rect l="l" t="t" r="r" b="b"/>
            <a:pathLst>
              <a:path w="65024000" h="41581392" extrusionOk="0">
                <a:moveTo>
                  <a:pt x="23368001" y="15646402"/>
                </a:moveTo>
                <a:lnTo>
                  <a:pt x="23368001" y="25934985"/>
                </a:lnTo>
                <a:lnTo>
                  <a:pt x="41656000" y="25934985"/>
                </a:lnTo>
                <a:lnTo>
                  <a:pt x="41656000" y="15646402"/>
                </a:lnTo>
                <a:close/>
                <a:moveTo>
                  <a:pt x="0" y="0"/>
                </a:moveTo>
                <a:lnTo>
                  <a:pt x="65024000" y="0"/>
                </a:lnTo>
                <a:lnTo>
                  <a:pt x="65024000" y="41581392"/>
                </a:lnTo>
                <a:lnTo>
                  <a:pt x="0" y="41581392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3"/>
          <p:cNvSpPr/>
          <p:nvPr/>
        </p:nvSpPr>
        <p:spPr>
          <a:xfrm>
            <a:off x="0" y="2452962"/>
            <a:ext cx="9144000" cy="2690956"/>
          </a:xfrm>
          <a:custGeom>
            <a:avLst/>
            <a:gdLst/>
            <a:ahLst/>
            <a:cxnLst/>
            <a:rect l="l" t="t" r="r" b="b"/>
            <a:pathLst>
              <a:path w="18288000" h="5381912" extrusionOk="0">
                <a:moveTo>
                  <a:pt x="0" y="0"/>
                </a:moveTo>
                <a:cubicBezTo>
                  <a:pt x="0" y="131233"/>
                  <a:pt x="106385" y="237618"/>
                  <a:pt x="237618" y="237618"/>
                </a:cubicBezTo>
                <a:lnTo>
                  <a:pt x="18050382" y="237618"/>
                </a:lnTo>
                <a:cubicBezTo>
                  <a:pt x="18181616" y="237618"/>
                  <a:pt x="18288000" y="131233"/>
                  <a:pt x="18288000" y="0"/>
                </a:cubicBezTo>
                <a:lnTo>
                  <a:pt x="18288000" y="5381912"/>
                </a:lnTo>
                <a:lnTo>
                  <a:pt x="0" y="5381912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3"/>
          <p:cNvSpPr>
            <a:spLocks noGrp="1"/>
          </p:cNvSpPr>
          <p:nvPr>
            <p:ph type="pic" idx="2"/>
          </p:nvPr>
        </p:nvSpPr>
        <p:spPr>
          <a:xfrm>
            <a:off x="934071" y="1504719"/>
            <a:ext cx="2352600" cy="1923900"/>
          </a:xfrm>
          <a:prstGeom prst="roundRect">
            <a:avLst>
              <a:gd name="adj" fmla="val 4248"/>
            </a:avLst>
          </a:prstGeom>
          <a:solidFill>
            <a:srgbClr val="E7E7E7"/>
          </a:solidFill>
          <a:ln>
            <a:noFill/>
          </a:ln>
          <a:effectLst>
            <a:outerShdw blurRad="241288" dist="158742" dir="5400000" sx="94000" sy="94000" algn="t" rotWithShape="0">
              <a:srgbClr val="000000">
                <a:alpha val="36862"/>
              </a:srgbClr>
            </a:outerShdw>
          </a:effectLst>
        </p:spPr>
      </p:sp>
      <p:sp>
        <p:nvSpPr>
          <p:cNvPr id="54" name="Google Shape;54;p13"/>
          <p:cNvSpPr>
            <a:spLocks noGrp="1"/>
          </p:cNvSpPr>
          <p:nvPr>
            <p:ph type="pic" idx="3"/>
          </p:nvPr>
        </p:nvSpPr>
        <p:spPr>
          <a:xfrm>
            <a:off x="3395663" y="1504719"/>
            <a:ext cx="2352600" cy="2426700"/>
          </a:xfrm>
          <a:prstGeom prst="roundRect">
            <a:avLst>
              <a:gd name="adj" fmla="val 4248"/>
            </a:avLst>
          </a:prstGeom>
          <a:solidFill>
            <a:srgbClr val="E7E7E7"/>
          </a:solidFill>
          <a:ln>
            <a:noFill/>
          </a:ln>
          <a:effectLst>
            <a:outerShdw blurRad="241288" dist="158742" dir="5400000" sx="94000" sy="94000" algn="t" rotWithShape="0">
              <a:srgbClr val="000000">
                <a:alpha val="36862"/>
              </a:srgbClr>
            </a:outerShdw>
          </a:effectLst>
        </p:spPr>
      </p:sp>
      <p:sp>
        <p:nvSpPr>
          <p:cNvPr id="55" name="Google Shape;55;p13"/>
          <p:cNvSpPr>
            <a:spLocks noGrp="1"/>
          </p:cNvSpPr>
          <p:nvPr>
            <p:ph type="pic" idx="4"/>
          </p:nvPr>
        </p:nvSpPr>
        <p:spPr>
          <a:xfrm>
            <a:off x="5857254" y="1504719"/>
            <a:ext cx="2352600" cy="1923900"/>
          </a:xfrm>
          <a:prstGeom prst="roundRect">
            <a:avLst>
              <a:gd name="adj" fmla="val 4248"/>
            </a:avLst>
          </a:prstGeom>
          <a:solidFill>
            <a:srgbClr val="E7E7E7"/>
          </a:solidFill>
          <a:ln>
            <a:noFill/>
          </a:ln>
          <a:effectLst>
            <a:outerShdw blurRad="241288" dist="158742" dir="5400000" sx="94000" sy="94000" algn="t" rotWithShape="0">
              <a:srgbClr val="000000">
                <a:alpha val="36862"/>
              </a:srgbClr>
            </a:outerShdw>
          </a:effectLst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(29-06-22)-09">
  <p:cSld name="Team (29-06-22)-09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0F2F7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58" name="Google Shape;58;p14"/>
          <p:cNvSpPr>
            <a:spLocks noGrp="1"/>
          </p:cNvSpPr>
          <p:nvPr>
            <p:ph type="pic" idx="2"/>
          </p:nvPr>
        </p:nvSpPr>
        <p:spPr>
          <a:xfrm>
            <a:off x="747032" y="809955"/>
            <a:ext cx="822300" cy="822300"/>
          </a:xfrm>
          <a:prstGeom prst="ellipse">
            <a:avLst/>
          </a:prstGeom>
          <a:solidFill>
            <a:srgbClr val="E7E7E7"/>
          </a:solidFill>
          <a:ln>
            <a:noFill/>
          </a:ln>
        </p:spPr>
      </p:sp>
      <p:sp>
        <p:nvSpPr>
          <p:cNvPr id="59" name="Google Shape;59;p14"/>
          <p:cNvSpPr>
            <a:spLocks noGrp="1"/>
          </p:cNvSpPr>
          <p:nvPr>
            <p:ph type="pic" idx="3"/>
          </p:nvPr>
        </p:nvSpPr>
        <p:spPr>
          <a:xfrm>
            <a:off x="1668463" y="809955"/>
            <a:ext cx="822300" cy="822300"/>
          </a:xfrm>
          <a:prstGeom prst="ellipse">
            <a:avLst/>
          </a:prstGeom>
          <a:solidFill>
            <a:srgbClr val="E7E7E7"/>
          </a:solidFill>
          <a:ln>
            <a:noFill/>
          </a:ln>
        </p:spPr>
      </p:sp>
      <p:sp>
        <p:nvSpPr>
          <p:cNvPr id="60" name="Google Shape;60;p14"/>
          <p:cNvSpPr>
            <a:spLocks noGrp="1"/>
          </p:cNvSpPr>
          <p:nvPr>
            <p:ph type="pic" idx="4"/>
          </p:nvPr>
        </p:nvSpPr>
        <p:spPr>
          <a:xfrm>
            <a:off x="2589893" y="809955"/>
            <a:ext cx="822300" cy="822300"/>
          </a:xfrm>
          <a:prstGeom prst="ellipse">
            <a:avLst/>
          </a:prstGeom>
          <a:solidFill>
            <a:srgbClr val="E7E7E7"/>
          </a:solidFill>
          <a:ln>
            <a:noFill/>
          </a:ln>
        </p:spPr>
      </p:sp>
      <p:sp>
        <p:nvSpPr>
          <p:cNvPr id="61" name="Google Shape;61;p14"/>
          <p:cNvSpPr>
            <a:spLocks noGrp="1"/>
          </p:cNvSpPr>
          <p:nvPr>
            <p:ph type="pic" idx="5"/>
          </p:nvPr>
        </p:nvSpPr>
        <p:spPr>
          <a:xfrm>
            <a:off x="3511323" y="809955"/>
            <a:ext cx="822300" cy="822300"/>
          </a:xfrm>
          <a:prstGeom prst="ellipse">
            <a:avLst/>
          </a:prstGeom>
          <a:solidFill>
            <a:srgbClr val="E7E7E7"/>
          </a:solidFill>
          <a:ln>
            <a:noFill/>
          </a:ln>
        </p:spPr>
      </p:sp>
      <p:sp>
        <p:nvSpPr>
          <p:cNvPr id="62" name="Google Shape;62;p14"/>
          <p:cNvSpPr>
            <a:spLocks noGrp="1"/>
          </p:cNvSpPr>
          <p:nvPr>
            <p:ph type="pic" idx="6"/>
          </p:nvPr>
        </p:nvSpPr>
        <p:spPr>
          <a:xfrm>
            <a:off x="747032" y="1731244"/>
            <a:ext cx="822300" cy="822300"/>
          </a:xfrm>
          <a:prstGeom prst="ellipse">
            <a:avLst/>
          </a:prstGeom>
          <a:solidFill>
            <a:srgbClr val="E7E7E7"/>
          </a:solidFill>
          <a:ln>
            <a:noFill/>
          </a:ln>
        </p:spPr>
      </p:sp>
      <p:sp>
        <p:nvSpPr>
          <p:cNvPr id="63" name="Google Shape;63;p14"/>
          <p:cNvSpPr>
            <a:spLocks noGrp="1"/>
          </p:cNvSpPr>
          <p:nvPr>
            <p:ph type="pic" idx="7"/>
          </p:nvPr>
        </p:nvSpPr>
        <p:spPr>
          <a:xfrm>
            <a:off x="1668463" y="1731244"/>
            <a:ext cx="822300" cy="822300"/>
          </a:xfrm>
          <a:prstGeom prst="ellipse">
            <a:avLst/>
          </a:prstGeom>
          <a:solidFill>
            <a:srgbClr val="E7E7E7"/>
          </a:solidFill>
          <a:ln>
            <a:noFill/>
          </a:ln>
        </p:spPr>
      </p:sp>
      <p:sp>
        <p:nvSpPr>
          <p:cNvPr id="64" name="Google Shape;64;p14"/>
          <p:cNvSpPr>
            <a:spLocks noGrp="1"/>
          </p:cNvSpPr>
          <p:nvPr>
            <p:ph type="pic" idx="8"/>
          </p:nvPr>
        </p:nvSpPr>
        <p:spPr>
          <a:xfrm>
            <a:off x="2589893" y="1731244"/>
            <a:ext cx="822300" cy="822300"/>
          </a:xfrm>
          <a:prstGeom prst="ellipse">
            <a:avLst/>
          </a:prstGeom>
          <a:solidFill>
            <a:srgbClr val="E7E7E7"/>
          </a:solidFill>
          <a:ln>
            <a:noFill/>
          </a:ln>
        </p:spPr>
      </p:sp>
      <p:sp>
        <p:nvSpPr>
          <p:cNvPr id="65" name="Google Shape;65;p14"/>
          <p:cNvSpPr>
            <a:spLocks noGrp="1"/>
          </p:cNvSpPr>
          <p:nvPr>
            <p:ph type="pic" idx="9"/>
          </p:nvPr>
        </p:nvSpPr>
        <p:spPr>
          <a:xfrm>
            <a:off x="3511323" y="1731244"/>
            <a:ext cx="822300" cy="822300"/>
          </a:xfrm>
          <a:prstGeom prst="ellipse">
            <a:avLst/>
          </a:prstGeom>
          <a:solidFill>
            <a:srgbClr val="E7E7E7"/>
          </a:solidFill>
          <a:ln>
            <a:noFill/>
          </a:ln>
        </p:spPr>
      </p:sp>
      <p:sp>
        <p:nvSpPr>
          <p:cNvPr id="66" name="Google Shape;66;p14"/>
          <p:cNvSpPr>
            <a:spLocks noGrp="1"/>
          </p:cNvSpPr>
          <p:nvPr>
            <p:ph type="pic" idx="13"/>
          </p:nvPr>
        </p:nvSpPr>
        <p:spPr>
          <a:xfrm>
            <a:off x="747032" y="2652533"/>
            <a:ext cx="822300" cy="822300"/>
          </a:xfrm>
          <a:prstGeom prst="ellipse">
            <a:avLst/>
          </a:prstGeom>
          <a:solidFill>
            <a:srgbClr val="E7E7E7"/>
          </a:solidFill>
          <a:ln>
            <a:noFill/>
          </a:ln>
        </p:spPr>
      </p:sp>
      <p:sp>
        <p:nvSpPr>
          <p:cNvPr id="67" name="Google Shape;67;p14"/>
          <p:cNvSpPr>
            <a:spLocks noGrp="1"/>
          </p:cNvSpPr>
          <p:nvPr>
            <p:ph type="pic" idx="14"/>
          </p:nvPr>
        </p:nvSpPr>
        <p:spPr>
          <a:xfrm>
            <a:off x="1668463" y="2652533"/>
            <a:ext cx="822300" cy="822300"/>
          </a:xfrm>
          <a:prstGeom prst="ellipse">
            <a:avLst/>
          </a:prstGeom>
          <a:solidFill>
            <a:srgbClr val="E7E7E7"/>
          </a:solidFill>
          <a:ln>
            <a:noFill/>
          </a:ln>
        </p:spPr>
      </p:sp>
      <p:sp>
        <p:nvSpPr>
          <p:cNvPr id="68" name="Google Shape;68;p14"/>
          <p:cNvSpPr>
            <a:spLocks noGrp="1"/>
          </p:cNvSpPr>
          <p:nvPr>
            <p:ph type="pic" idx="15"/>
          </p:nvPr>
        </p:nvSpPr>
        <p:spPr>
          <a:xfrm>
            <a:off x="2589893" y="2652533"/>
            <a:ext cx="822300" cy="822300"/>
          </a:xfrm>
          <a:prstGeom prst="ellipse">
            <a:avLst/>
          </a:prstGeom>
          <a:solidFill>
            <a:srgbClr val="E7E7E7"/>
          </a:solidFill>
          <a:ln>
            <a:noFill/>
          </a:ln>
        </p:spPr>
      </p:sp>
      <p:sp>
        <p:nvSpPr>
          <p:cNvPr id="69" name="Google Shape;69;p14"/>
          <p:cNvSpPr>
            <a:spLocks noGrp="1"/>
          </p:cNvSpPr>
          <p:nvPr>
            <p:ph type="pic" idx="16"/>
          </p:nvPr>
        </p:nvSpPr>
        <p:spPr>
          <a:xfrm>
            <a:off x="3511323" y="2652533"/>
            <a:ext cx="822300" cy="822300"/>
          </a:xfrm>
          <a:prstGeom prst="ellipse">
            <a:avLst/>
          </a:prstGeom>
          <a:solidFill>
            <a:srgbClr val="E7E7E7"/>
          </a:solidFill>
          <a:ln>
            <a:noFill/>
          </a:ln>
        </p:spPr>
      </p:sp>
      <p:sp>
        <p:nvSpPr>
          <p:cNvPr id="70" name="Google Shape;70;p14"/>
          <p:cNvSpPr>
            <a:spLocks noGrp="1"/>
          </p:cNvSpPr>
          <p:nvPr>
            <p:ph type="pic" idx="17"/>
          </p:nvPr>
        </p:nvSpPr>
        <p:spPr>
          <a:xfrm>
            <a:off x="747032" y="3573822"/>
            <a:ext cx="822300" cy="822300"/>
          </a:xfrm>
          <a:prstGeom prst="ellipse">
            <a:avLst/>
          </a:prstGeom>
          <a:solidFill>
            <a:srgbClr val="E7E7E7"/>
          </a:solidFill>
          <a:ln>
            <a:noFill/>
          </a:ln>
        </p:spPr>
      </p:sp>
      <p:sp>
        <p:nvSpPr>
          <p:cNvPr id="71" name="Google Shape;71;p14"/>
          <p:cNvSpPr>
            <a:spLocks noGrp="1"/>
          </p:cNvSpPr>
          <p:nvPr>
            <p:ph type="pic" idx="18"/>
          </p:nvPr>
        </p:nvSpPr>
        <p:spPr>
          <a:xfrm>
            <a:off x="1668463" y="3573822"/>
            <a:ext cx="822300" cy="822300"/>
          </a:xfrm>
          <a:prstGeom prst="ellipse">
            <a:avLst/>
          </a:prstGeom>
          <a:solidFill>
            <a:srgbClr val="E7E7E7"/>
          </a:solidFill>
          <a:ln>
            <a:noFill/>
          </a:ln>
        </p:spPr>
      </p:sp>
      <p:sp>
        <p:nvSpPr>
          <p:cNvPr id="72" name="Google Shape;72;p14"/>
          <p:cNvSpPr>
            <a:spLocks noGrp="1"/>
          </p:cNvSpPr>
          <p:nvPr>
            <p:ph type="pic" idx="19"/>
          </p:nvPr>
        </p:nvSpPr>
        <p:spPr>
          <a:xfrm>
            <a:off x="2589893" y="3573822"/>
            <a:ext cx="822300" cy="822300"/>
          </a:xfrm>
          <a:prstGeom prst="ellipse">
            <a:avLst/>
          </a:prstGeom>
          <a:solidFill>
            <a:srgbClr val="E7E7E7"/>
          </a:solidFill>
          <a:ln>
            <a:noFill/>
          </a:ln>
        </p:spPr>
      </p:sp>
      <p:sp>
        <p:nvSpPr>
          <p:cNvPr id="73" name="Google Shape;73;p14"/>
          <p:cNvSpPr>
            <a:spLocks noGrp="1"/>
          </p:cNvSpPr>
          <p:nvPr>
            <p:ph type="pic" idx="20"/>
          </p:nvPr>
        </p:nvSpPr>
        <p:spPr>
          <a:xfrm>
            <a:off x="3511323" y="3573822"/>
            <a:ext cx="822300" cy="822300"/>
          </a:xfrm>
          <a:prstGeom prst="ellipse">
            <a:avLst/>
          </a:prstGeom>
          <a:solidFill>
            <a:srgbClr val="E7E7E7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team 19">
  <p:cSld name="Our team 19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>
            <a:spLocks noGrp="1"/>
          </p:cNvSpPr>
          <p:nvPr>
            <p:ph type="pic" idx="2"/>
          </p:nvPr>
        </p:nvSpPr>
        <p:spPr>
          <a:xfrm>
            <a:off x="3171188" y="0"/>
            <a:ext cx="5972700" cy="5143500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rvices (16-08-22)-01">
  <p:cSld name="Services (16-08-22)-0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F0F6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rvices (26-09-22)-03">
  <p:cSld name="Services (26-09-22)-03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5878AA"/>
              </a:gs>
              <a:gs pos="5000">
                <a:srgbClr val="5878AA"/>
              </a:gs>
              <a:gs pos="50000">
                <a:srgbClr val="5878AA"/>
              </a:gs>
              <a:gs pos="95000">
                <a:srgbClr val="5878AA"/>
              </a:gs>
              <a:gs pos="100000">
                <a:srgbClr val="5878AA"/>
              </a:gs>
            </a:gsLst>
            <a:lin ang="6000000" scaled="0"/>
          </a:gra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7"/>
          <p:cNvSpPr/>
          <p:nvPr/>
        </p:nvSpPr>
        <p:spPr>
          <a:xfrm rot="-6660317" flipH="1">
            <a:off x="553624" y="1459977"/>
            <a:ext cx="11983966" cy="63349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7"/>
          <p:cNvSpPr/>
          <p:nvPr/>
        </p:nvSpPr>
        <p:spPr>
          <a:xfrm rot="-10250339">
            <a:off x="3918235" y="-1321785"/>
            <a:ext cx="5911626" cy="5933236"/>
          </a:xfrm>
          <a:custGeom>
            <a:avLst/>
            <a:gdLst/>
            <a:ahLst/>
            <a:cxnLst/>
            <a:rect l="l" t="t" r="r" b="b"/>
            <a:pathLst>
              <a:path w="1318" h="1322" extrusionOk="0">
                <a:moveTo>
                  <a:pt x="1318" y="661"/>
                </a:moveTo>
                <a:lnTo>
                  <a:pt x="1317" y="695"/>
                </a:lnTo>
                <a:lnTo>
                  <a:pt x="1315" y="729"/>
                </a:lnTo>
                <a:lnTo>
                  <a:pt x="1311" y="761"/>
                </a:lnTo>
                <a:lnTo>
                  <a:pt x="1305" y="794"/>
                </a:lnTo>
                <a:lnTo>
                  <a:pt x="1298" y="826"/>
                </a:lnTo>
                <a:lnTo>
                  <a:pt x="1289" y="858"/>
                </a:lnTo>
                <a:lnTo>
                  <a:pt x="1278" y="888"/>
                </a:lnTo>
                <a:lnTo>
                  <a:pt x="1266" y="918"/>
                </a:lnTo>
                <a:lnTo>
                  <a:pt x="1254" y="948"/>
                </a:lnTo>
                <a:lnTo>
                  <a:pt x="1239" y="976"/>
                </a:lnTo>
                <a:lnTo>
                  <a:pt x="1223" y="1004"/>
                </a:lnTo>
                <a:lnTo>
                  <a:pt x="1206" y="1031"/>
                </a:lnTo>
                <a:lnTo>
                  <a:pt x="1187" y="1056"/>
                </a:lnTo>
                <a:lnTo>
                  <a:pt x="1168" y="1081"/>
                </a:lnTo>
                <a:lnTo>
                  <a:pt x="1148" y="1106"/>
                </a:lnTo>
                <a:lnTo>
                  <a:pt x="1125" y="1128"/>
                </a:lnTo>
                <a:lnTo>
                  <a:pt x="1103" y="1150"/>
                </a:lnTo>
                <a:lnTo>
                  <a:pt x="1078" y="1171"/>
                </a:lnTo>
                <a:lnTo>
                  <a:pt x="1054" y="1191"/>
                </a:lnTo>
                <a:lnTo>
                  <a:pt x="1028" y="1209"/>
                </a:lnTo>
                <a:lnTo>
                  <a:pt x="1001" y="1226"/>
                </a:lnTo>
                <a:lnTo>
                  <a:pt x="974" y="1242"/>
                </a:lnTo>
                <a:lnTo>
                  <a:pt x="945" y="1256"/>
                </a:lnTo>
                <a:lnTo>
                  <a:pt x="916" y="1269"/>
                </a:lnTo>
                <a:lnTo>
                  <a:pt x="886" y="1282"/>
                </a:lnTo>
                <a:lnTo>
                  <a:pt x="855" y="1292"/>
                </a:lnTo>
                <a:lnTo>
                  <a:pt x="824" y="1301"/>
                </a:lnTo>
                <a:lnTo>
                  <a:pt x="792" y="1308"/>
                </a:lnTo>
                <a:lnTo>
                  <a:pt x="759" y="1315"/>
                </a:lnTo>
                <a:lnTo>
                  <a:pt x="727" y="1319"/>
                </a:lnTo>
                <a:lnTo>
                  <a:pt x="693" y="1321"/>
                </a:lnTo>
                <a:lnTo>
                  <a:pt x="659" y="1322"/>
                </a:lnTo>
                <a:lnTo>
                  <a:pt x="625" y="1321"/>
                </a:lnTo>
                <a:lnTo>
                  <a:pt x="592" y="1319"/>
                </a:lnTo>
                <a:lnTo>
                  <a:pt x="559" y="1315"/>
                </a:lnTo>
                <a:lnTo>
                  <a:pt x="526" y="1308"/>
                </a:lnTo>
                <a:lnTo>
                  <a:pt x="495" y="1301"/>
                </a:lnTo>
                <a:lnTo>
                  <a:pt x="463" y="1292"/>
                </a:lnTo>
                <a:lnTo>
                  <a:pt x="432" y="1282"/>
                </a:lnTo>
                <a:lnTo>
                  <a:pt x="403" y="1269"/>
                </a:lnTo>
                <a:lnTo>
                  <a:pt x="373" y="1256"/>
                </a:lnTo>
                <a:lnTo>
                  <a:pt x="345" y="1242"/>
                </a:lnTo>
                <a:lnTo>
                  <a:pt x="318" y="1226"/>
                </a:lnTo>
                <a:lnTo>
                  <a:pt x="290" y="1209"/>
                </a:lnTo>
                <a:lnTo>
                  <a:pt x="265" y="1191"/>
                </a:lnTo>
                <a:lnTo>
                  <a:pt x="240" y="1171"/>
                </a:lnTo>
                <a:lnTo>
                  <a:pt x="216" y="1150"/>
                </a:lnTo>
                <a:lnTo>
                  <a:pt x="193" y="1128"/>
                </a:lnTo>
                <a:lnTo>
                  <a:pt x="172" y="1106"/>
                </a:lnTo>
                <a:lnTo>
                  <a:pt x="150" y="1081"/>
                </a:lnTo>
                <a:lnTo>
                  <a:pt x="131" y="1056"/>
                </a:lnTo>
                <a:lnTo>
                  <a:pt x="112" y="1031"/>
                </a:lnTo>
                <a:lnTo>
                  <a:pt x="95" y="1004"/>
                </a:lnTo>
                <a:lnTo>
                  <a:pt x="80" y="976"/>
                </a:lnTo>
                <a:lnTo>
                  <a:pt x="65" y="948"/>
                </a:lnTo>
                <a:lnTo>
                  <a:pt x="52" y="918"/>
                </a:lnTo>
                <a:lnTo>
                  <a:pt x="40" y="888"/>
                </a:lnTo>
                <a:lnTo>
                  <a:pt x="30" y="858"/>
                </a:lnTo>
                <a:lnTo>
                  <a:pt x="20" y="826"/>
                </a:lnTo>
                <a:lnTo>
                  <a:pt x="13" y="794"/>
                </a:lnTo>
                <a:lnTo>
                  <a:pt x="8" y="761"/>
                </a:lnTo>
                <a:lnTo>
                  <a:pt x="3" y="729"/>
                </a:lnTo>
                <a:lnTo>
                  <a:pt x="1" y="695"/>
                </a:lnTo>
                <a:lnTo>
                  <a:pt x="0" y="661"/>
                </a:lnTo>
                <a:lnTo>
                  <a:pt x="1" y="627"/>
                </a:lnTo>
                <a:lnTo>
                  <a:pt x="3" y="593"/>
                </a:lnTo>
                <a:lnTo>
                  <a:pt x="8" y="561"/>
                </a:lnTo>
                <a:lnTo>
                  <a:pt x="13" y="528"/>
                </a:lnTo>
                <a:lnTo>
                  <a:pt x="20" y="496"/>
                </a:lnTo>
                <a:lnTo>
                  <a:pt x="30" y="464"/>
                </a:lnTo>
                <a:lnTo>
                  <a:pt x="40" y="433"/>
                </a:lnTo>
                <a:lnTo>
                  <a:pt x="52" y="404"/>
                </a:lnTo>
                <a:lnTo>
                  <a:pt x="65" y="374"/>
                </a:lnTo>
                <a:lnTo>
                  <a:pt x="80" y="346"/>
                </a:lnTo>
                <a:lnTo>
                  <a:pt x="95" y="319"/>
                </a:lnTo>
                <a:lnTo>
                  <a:pt x="112" y="291"/>
                </a:lnTo>
                <a:lnTo>
                  <a:pt x="131" y="265"/>
                </a:lnTo>
                <a:lnTo>
                  <a:pt x="150" y="241"/>
                </a:lnTo>
                <a:lnTo>
                  <a:pt x="172" y="216"/>
                </a:lnTo>
                <a:lnTo>
                  <a:pt x="193" y="194"/>
                </a:lnTo>
                <a:lnTo>
                  <a:pt x="216" y="172"/>
                </a:lnTo>
                <a:lnTo>
                  <a:pt x="240" y="151"/>
                </a:lnTo>
                <a:lnTo>
                  <a:pt x="265" y="131"/>
                </a:lnTo>
                <a:lnTo>
                  <a:pt x="290" y="113"/>
                </a:lnTo>
                <a:lnTo>
                  <a:pt x="318" y="95"/>
                </a:lnTo>
                <a:lnTo>
                  <a:pt x="345" y="80"/>
                </a:lnTo>
                <a:lnTo>
                  <a:pt x="373" y="66"/>
                </a:lnTo>
                <a:lnTo>
                  <a:pt x="403" y="52"/>
                </a:lnTo>
                <a:lnTo>
                  <a:pt x="432" y="40"/>
                </a:lnTo>
                <a:lnTo>
                  <a:pt x="463" y="30"/>
                </a:lnTo>
                <a:lnTo>
                  <a:pt x="495" y="21"/>
                </a:lnTo>
                <a:lnTo>
                  <a:pt x="526" y="13"/>
                </a:lnTo>
                <a:lnTo>
                  <a:pt x="559" y="8"/>
                </a:lnTo>
                <a:lnTo>
                  <a:pt x="592" y="3"/>
                </a:lnTo>
                <a:lnTo>
                  <a:pt x="625" y="1"/>
                </a:lnTo>
                <a:lnTo>
                  <a:pt x="659" y="0"/>
                </a:lnTo>
                <a:lnTo>
                  <a:pt x="693" y="1"/>
                </a:lnTo>
                <a:lnTo>
                  <a:pt x="727" y="3"/>
                </a:lnTo>
                <a:lnTo>
                  <a:pt x="759" y="8"/>
                </a:lnTo>
                <a:lnTo>
                  <a:pt x="792" y="13"/>
                </a:lnTo>
                <a:lnTo>
                  <a:pt x="824" y="21"/>
                </a:lnTo>
                <a:lnTo>
                  <a:pt x="855" y="30"/>
                </a:lnTo>
                <a:lnTo>
                  <a:pt x="886" y="40"/>
                </a:lnTo>
                <a:lnTo>
                  <a:pt x="916" y="52"/>
                </a:lnTo>
                <a:lnTo>
                  <a:pt x="945" y="66"/>
                </a:lnTo>
                <a:lnTo>
                  <a:pt x="974" y="80"/>
                </a:lnTo>
                <a:lnTo>
                  <a:pt x="1001" y="95"/>
                </a:lnTo>
                <a:lnTo>
                  <a:pt x="1028" y="113"/>
                </a:lnTo>
                <a:lnTo>
                  <a:pt x="1054" y="131"/>
                </a:lnTo>
                <a:lnTo>
                  <a:pt x="1078" y="151"/>
                </a:lnTo>
                <a:lnTo>
                  <a:pt x="1103" y="172"/>
                </a:lnTo>
                <a:lnTo>
                  <a:pt x="1125" y="194"/>
                </a:lnTo>
                <a:lnTo>
                  <a:pt x="1148" y="216"/>
                </a:lnTo>
                <a:lnTo>
                  <a:pt x="1168" y="241"/>
                </a:lnTo>
                <a:lnTo>
                  <a:pt x="1187" y="265"/>
                </a:lnTo>
                <a:lnTo>
                  <a:pt x="1206" y="291"/>
                </a:lnTo>
                <a:lnTo>
                  <a:pt x="1223" y="319"/>
                </a:lnTo>
                <a:lnTo>
                  <a:pt x="1239" y="346"/>
                </a:lnTo>
                <a:lnTo>
                  <a:pt x="1254" y="374"/>
                </a:lnTo>
                <a:lnTo>
                  <a:pt x="1266" y="404"/>
                </a:lnTo>
                <a:lnTo>
                  <a:pt x="1278" y="433"/>
                </a:lnTo>
                <a:lnTo>
                  <a:pt x="1289" y="464"/>
                </a:lnTo>
                <a:lnTo>
                  <a:pt x="1298" y="496"/>
                </a:lnTo>
                <a:lnTo>
                  <a:pt x="1305" y="528"/>
                </a:lnTo>
                <a:lnTo>
                  <a:pt x="1311" y="561"/>
                </a:lnTo>
                <a:lnTo>
                  <a:pt x="1315" y="593"/>
                </a:lnTo>
                <a:lnTo>
                  <a:pt x="1317" y="627"/>
                </a:lnTo>
                <a:lnTo>
                  <a:pt x="1318" y="66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634968" sx="98000" sy="98000" algn="ctr" rotWithShape="0">
              <a:schemeClr val="accent4"/>
            </a:outerShdw>
          </a:effectLst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82" name="Google Shape;82;p17"/>
          <p:cNvSpPr/>
          <p:nvPr/>
        </p:nvSpPr>
        <p:spPr>
          <a:xfrm rot="-7451453">
            <a:off x="-2983283" y="-3969548"/>
            <a:ext cx="11984478" cy="63350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83" name="Google Shape;83;p17"/>
          <p:cNvSpPr/>
          <p:nvPr/>
        </p:nvSpPr>
        <p:spPr>
          <a:xfrm rot="8787947">
            <a:off x="-3999061" y="-4237589"/>
            <a:ext cx="7555461" cy="142935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84" name="Google Shape;84;p17"/>
          <p:cNvSpPr/>
          <p:nvPr/>
        </p:nvSpPr>
        <p:spPr>
          <a:xfrm>
            <a:off x="-11684000" y="-7822003"/>
            <a:ext cx="32512000" cy="20790696"/>
          </a:xfrm>
          <a:custGeom>
            <a:avLst/>
            <a:gdLst/>
            <a:ahLst/>
            <a:cxnLst/>
            <a:rect l="l" t="t" r="r" b="b"/>
            <a:pathLst>
              <a:path w="65024000" h="41581392" extrusionOk="0">
                <a:moveTo>
                  <a:pt x="23368001" y="15646402"/>
                </a:moveTo>
                <a:lnTo>
                  <a:pt x="23368001" y="25934985"/>
                </a:lnTo>
                <a:lnTo>
                  <a:pt x="41656000" y="25934985"/>
                </a:lnTo>
                <a:lnTo>
                  <a:pt x="41656000" y="15646402"/>
                </a:lnTo>
                <a:close/>
                <a:moveTo>
                  <a:pt x="0" y="0"/>
                </a:moveTo>
                <a:lnTo>
                  <a:pt x="65024000" y="0"/>
                </a:lnTo>
                <a:lnTo>
                  <a:pt x="65024000" y="41581392"/>
                </a:lnTo>
                <a:lnTo>
                  <a:pt x="0" y="41581392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7"/>
          <p:cNvSpPr/>
          <p:nvPr/>
        </p:nvSpPr>
        <p:spPr>
          <a:xfrm>
            <a:off x="834072" y="1801306"/>
            <a:ext cx="1727156" cy="1726486"/>
          </a:xfrm>
          <a:custGeom>
            <a:avLst/>
            <a:gdLst/>
            <a:ahLst/>
            <a:cxnLst/>
            <a:rect l="l" t="t" r="r" b="b"/>
            <a:pathLst>
              <a:path w="4063896" h="4062320" extrusionOk="0">
                <a:moveTo>
                  <a:pt x="2031948" y="0"/>
                </a:moveTo>
                <a:cubicBezTo>
                  <a:pt x="3154162" y="0"/>
                  <a:pt x="4063896" y="909381"/>
                  <a:pt x="4063896" y="2031160"/>
                </a:cubicBezTo>
                <a:cubicBezTo>
                  <a:pt x="4063896" y="3152939"/>
                  <a:pt x="3154162" y="4062320"/>
                  <a:pt x="2031948" y="4062320"/>
                </a:cubicBezTo>
                <a:cubicBezTo>
                  <a:pt x="909734" y="4062320"/>
                  <a:pt x="0" y="3152939"/>
                  <a:pt x="0" y="2031160"/>
                </a:cubicBezTo>
                <a:cubicBezTo>
                  <a:pt x="0" y="909381"/>
                  <a:pt x="909734" y="0"/>
                  <a:pt x="203194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1764"/>
                </a:srgbClr>
              </a:gs>
              <a:gs pos="70000">
                <a:schemeClr val="lt2"/>
              </a:gs>
              <a:gs pos="100000">
                <a:schemeClr val="lt2"/>
              </a:gs>
            </a:gsLst>
            <a:path path="circle">
              <a:fillToRect l="100000" t="100000"/>
            </a:path>
            <a:tileRect r="-100000" b="-100000"/>
          </a:gradFill>
          <a:ln w="12700" cap="flat" cmpd="sng">
            <a:solidFill>
              <a:schemeClr val="lt2">
                <a:alpha val="5098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63526" dist="139693" dir="13200000" algn="br" rotWithShape="0">
              <a:schemeClr val="lt2">
                <a:alpha val="16862"/>
              </a:schemeClr>
            </a:outerShdw>
          </a:effectLst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86" name="Google Shape;86;p17"/>
          <p:cNvSpPr/>
          <p:nvPr/>
        </p:nvSpPr>
        <p:spPr>
          <a:xfrm>
            <a:off x="2749973" y="1801306"/>
            <a:ext cx="1727156" cy="1726486"/>
          </a:xfrm>
          <a:custGeom>
            <a:avLst/>
            <a:gdLst/>
            <a:ahLst/>
            <a:cxnLst/>
            <a:rect l="l" t="t" r="r" b="b"/>
            <a:pathLst>
              <a:path w="4063896" h="4062320" extrusionOk="0">
                <a:moveTo>
                  <a:pt x="2031948" y="0"/>
                </a:moveTo>
                <a:cubicBezTo>
                  <a:pt x="3154162" y="0"/>
                  <a:pt x="4063896" y="909381"/>
                  <a:pt x="4063896" y="2031160"/>
                </a:cubicBezTo>
                <a:cubicBezTo>
                  <a:pt x="4063896" y="3152939"/>
                  <a:pt x="3154162" y="4062320"/>
                  <a:pt x="2031948" y="4062320"/>
                </a:cubicBezTo>
                <a:cubicBezTo>
                  <a:pt x="909734" y="4062320"/>
                  <a:pt x="0" y="3152939"/>
                  <a:pt x="0" y="2031160"/>
                </a:cubicBezTo>
                <a:cubicBezTo>
                  <a:pt x="0" y="909381"/>
                  <a:pt x="909734" y="0"/>
                  <a:pt x="203194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1764"/>
                </a:srgbClr>
              </a:gs>
              <a:gs pos="70000">
                <a:schemeClr val="lt2"/>
              </a:gs>
              <a:gs pos="100000">
                <a:schemeClr val="lt2"/>
              </a:gs>
            </a:gsLst>
            <a:path path="circle">
              <a:fillToRect l="100000" t="100000"/>
            </a:path>
            <a:tileRect r="-100000" b="-100000"/>
          </a:gradFill>
          <a:ln w="12700" cap="flat" cmpd="sng">
            <a:solidFill>
              <a:schemeClr val="lt2">
                <a:alpha val="5098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63526" dist="139693" dir="13200000" algn="br" rotWithShape="0">
              <a:schemeClr val="lt2">
                <a:alpha val="16862"/>
              </a:schemeClr>
            </a:outerShdw>
          </a:effectLst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87" name="Google Shape;87;p17"/>
          <p:cNvSpPr/>
          <p:nvPr/>
        </p:nvSpPr>
        <p:spPr>
          <a:xfrm>
            <a:off x="4665874" y="1801306"/>
            <a:ext cx="1727156" cy="1726486"/>
          </a:xfrm>
          <a:custGeom>
            <a:avLst/>
            <a:gdLst/>
            <a:ahLst/>
            <a:cxnLst/>
            <a:rect l="l" t="t" r="r" b="b"/>
            <a:pathLst>
              <a:path w="4063896" h="4062320" extrusionOk="0">
                <a:moveTo>
                  <a:pt x="2031948" y="0"/>
                </a:moveTo>
                <a:cubicBezTo>
                  <a:pt x="3154162" y="0"/>
                  <a:pt x="4063896" y="909381"/>
                  <a:pt x="4063896" y="2031160"/>
                </a:cubicBezTo>
                <a:cubicBezTo>
                  <a:pt x="4063896" y="3152939"/>
                  <a:pt x="3154162" y="4062320"/>
                  <a:pt x="2031948" y="4062320"/>
                </a:cubicBezTo>
                <a:cubicBezTo>
                  <a:pt x="909734" y="4062320"/>
                  <a:pt x="0" y="3152939"/>
                  <a:pt x="0" y="2031160"/>
                </a:cubicBezTo>
                <a:cubicBezTo>
                  <a:pt x="0" y="909381"/>
                  <a:pt x="909734" y="0"/>
                  <a:pt x="203194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1764"/>
                </a:srgbClr>
              </a:gs>
              <a:gs pos="70000">
                <a:schemeClr val="lt2"/>
              </a:gs>
              <a:gs pos="100000">
                <a:schemeClr val="lt2"/>
              </a:gs>
            </a:gsLst>
            <a:path path="circle">
              <a:fillToRect l="100000" t="100000"/>
            </a:path>
            <a:tileRect r="-100000" b="-100000"/>
          </a:gradFill>
          <a:ln w="12700" cap="flat" cmpd="sng">
            <a:solidFill>
              <a:schemeClr val="lt2">
                <a:alpha val="5098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63526" dist="139693" dir="13200000" algn="br" rotWithShape="0">
              <a:schemeClr val="lt2">
                <a:alpha val="16862"/>
              </a:schemeClr>
            </a:outerShdw>
          </a:effectLst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88" name="Google Shape;88;p17"/>
          <p:cNvSpPr/>
          <p:nvPr/>
        </p:nvSpPr>
        <p:spPr>
          <a:xfrm>
            <a:off x="6581775" y="1801306"/>
            <a:ext cx="1727156" cy="1726486"/>
          </a:xfrm>
          <a:custGeom>
            <a:avLst/>
            <a:gdLst/>
            <a:ahLst/>
            <a:cxnLst/>
            <a:rect l="l" t="t" r="r" b="b"/>
            <a:pathLst>
              <a:path w="4063896" h="4062320" extrusionOk="0">
                <a:moveTo>
                  <a:pt x="2031948" y="0"/>
                </a:moveTo>
                <a:cubicBezTo>
                  <a:pt x="3154162" y="0"/>
                  <a:pt x="4063896" y="909381"/>
                  <a:pt x="4063896" y="2031160"/>
                </a:cubicBezTo>
                <a:cubicBezTo>
                  <a:pt x="4063896" y="3152939"/>
                  <a:pt x="3154162" y="4062320"/>
                  <a:pt x="2031948" y="4062320"/>
                </a:cubicBezTo>
                <a:cubicBezTo>
                  <a:pt x="909734" y="4062320"/>
                  <a:pt x="0" y="3152939"/>
                  <a:pt x="0" y="2031160"/>
                </a:cubicBezTo>
                <a:cubicBezTo>
                  <a:pt x="0" y="909381"/>
                  <a:pt x="909734" y="0"/>
                  <a:pt x="203194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1764"/>
                </a:srgbClr>
              </a:gs>
              <a:gs pos="70000">
                <a:schemeClr val="lt2"/>
              </a:gs>
              <a:gs pos="100000">
                <a:schemeClr val="lt2"/>
              </a:gs>
            </a:gsLst>
            <a:path path="circle">
              <a:fillToRect l="100000" t="100000"/>
            </a:path>
            <a:tileRect r="-100000" b="-100000"/>
          </a:gradFill>
          <a:ln w="12700" cap="flat" cmpd="sng">
            <a:solidFill>
              <a:schemeClr val="lt2">
                <a:alpha val="5098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63526" dist="139693" dir="13200000" algn="br" rotWithShape="0">
              <a:schemeClr val="lt2">
                <a:alpha val="16862"/>
              </a:schemeClr>
            </a:outerShdw>
          </a:effectLst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89" name="Google Shape;89;p17"/>
          <p:cNvSpPr>
            <a:spLocks noGrp="1"/>
          </p:cNvSpPr>
          <p:nvPr>
            <p:ph type="pic" idx="2"/>
          </p:nvPr>
        </p:nvSpPr>
        <p:spPr>
          <a:xfrm>
            <a:off x="925500" y="1892385"/>
            <a:ext cx="1545000" cy="1545000"/>
          </a:xfrm>
          <a:prstGeom prst="ellipse">
            <a:avLst/>
          </a:prstGeom>
          <a:solidFill>
            <a:srgbClr val="E6E6E6">
              <a:alpha val="60000"/>
            </a:srgbClr>
          </a:solidFill>
          <a:ln>
            <a:noFill/>
          </a:ln>
        </p:spPr>
      </p:sp>
      <p:sp>
        <p:nvSpPr>
          <p:cNvPr id="90" name="Google Shape;90;p17"/>
          <p:cNvSpPr>
            <a:spLocks noGrp="1"/>
          </p:cNvSpPr>
          <p:nvPr>
            <p:ph type="pic" idx="3"/>
          </p:nvPr>
        </p:nvSpPr>
        <p:spPr>
          <a:xfrm>
            <a:off x="2841400" y="1892385"/>
            <a:ext cx="1545000" cy="1545000"/>
          </a:xfrm>
          <a:prstGeom prst="ellipse">
            <a:avLst/>
          </a:prstGeom>
          <a:solidFill>
            <a:srgbClr val="E6E6E6">
              <a:alpha val="60000"/>
            </a:srgbClr>
          </a:solidFill>
          <a:ln>
            <a:noFill/>
          </a:ln>
        </p:spPr>
      </p:sp>
      <p:sp>
        <p:nvSpPr>
          <p:cNvPr id="91" name="Google Shape;91;p17"/>
          <p:cNvSpPr>
            <a:spLocks noGrp="1"/>
          </p:cNvSpPr>
          <p:nvPr>
            <p:ph type="pic" idx="4"/>
          </p:nvPr>
        </p:nvSpPr>
        <p:spPr>
          <a:xfrm>
            <a:off x="4757300" y="1892385"/>
            <a:ext cx="1545000" cy="1545000"/>
          </a:xfrm>
          <a:prstGeom prst="ellipse">
            <a:avLst/>
          </a:prstGeom>
          <a:solidFill>
            <a:srgbClr val="E6E6E6">
              <a:alpha val="60000"/>
            </a:srgbClr>
          </a:solidFill>
          <a:ln>
            <a:noFill/>
          </a:ln>
        </p:spPr>
      </p:sp>
      <p:sp>
        <p:nvSpPr>
          <p:cNvPr id="92" name="Google Shape;92;p17"/>
          <p:cNvSpPr>
            <a:spLocks noGrp="1"/>
          </p:cNvSpPr>
          <p:nvPr>
            <p:ph type="pic" idx="5"/>
          </p:nvPr>
        </p:nvSpPr>
        <p:spPr>
          <a:xfrm>
            <a:off x="6673200" y="1892385"/>
            <a:ext cx="1545000" cy="1545000"/>
          </a:xfrm>
          <a:prstGeom prst="ellipse">
            <a:avLst/>
          </a:prstGeom>
          <a:solidFill>
            <a:srgbClr val="E6E6E6">
              <a:alpha val="60000"/>
            </a:srgbClr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01">
  <p:cSld name="Background 0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MockUp (29-11-22)-02">
  <p:cSld name="Device MockUp (29-11-22)-02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96" name="Google Shape;96;p19"/>
          <p:cNvSpPr/>
          <p:nvPr/>
        </p:nvSpPr>
        <p:spPr>
          <a:xfrm rot="4499868">
            <a:off x="-1044415" y="-3633177"/>
            <a:ext cx="11587203" cy="9625679"/>
          </a:xfrm>
          <a:custGeom>
            <a:avLst/>
            <a:gdLst/>
            <a:ahLst/>
            <a:cxnLst/>
            <a:rect l="l" t="t" r="r" b="b"/>
            <a:pathLst>
              <a:path w="6600" h="5482" extrusionOk="0">
                <a:moveTo>
                  <a:pt x="0" y="5482"/>
                </a:moveTo>
                <a:lnTo>
                  <a:pt x="3050" y="145"/>
                </a:lnTo>
                <a:lnTo>
                  <a:pt x="3060" y="128"/>
                </a:lnTo>
                <a:lnTo>
                  <a:pt x="3072" y="112"/>
                </a:lnTo>
                <a:lnTo>
                  <a:pt x="3085" y="98"/>
                </a:lnTo>
                <a:lnTo>
                  <a:pt x="3096" y="83"/>
                </a:lnTo>
                <a:lnTo>
                  <a:pt x="3111" y="71"/>
                </a:lnTo>
                <a:lnTo>
                  <a:pt x="3125" y="59"/>
                </a:lnTo>
                <a:lnTo>
                  <a:pt x="3140" y="48"/>
                </a:lnTo>
                <a:lnTo>
                  <a:pt x="3156" y="37"/>
                </a:lnTo>
                <a:lnTo>
                  <a:pt x="3171" y="29"/>
                </a:lnTo>
                <a:lnTo>
                  <a:pt x="3189" y="22"/>
                </a:lnTo>
                <a:lnTo>
                  <a:pt x="3206" y="14"/>
                </a:lnTo>
                <a:lnTo>
                  <a:pt x="3225" y="10"/>
                </a:lnTo>
                <a:lnTo>
                  <a:pt x="3242" y="6"/>
                </a:lnTo>
                <a:lnTo>
                  <a:pt x="3261" y="3"/>
                </a:lnTo>
                <a:lnTo>
                  <a:pt x="3281" y="0"/>
                </a:lnTo>
                <a:lnTo>
                  <a:pt x="3301" y="0"/>
                </a:lnTo>
                <a:lnTo>
                  <a:pt x="3320" y="0"/>
                </a:lnTo>
                <a:lnTo>
                  <a:pt x="3340" y="3"/>
                </a:lnTo>
                <a:lnTo>
                  <a:pt x="3359" y="6"/>
                </a:lnTo>
                <a:lnTo>
                  <a:pt x="3377" y="10"/>
                </a:lnTo>
                <a:lnTo>
                  <a:pt x="3395" y="14"/>
                </a:lnTo>
                <a:lnTo>
                  <a:pt x="3412" y="22"/>
                </a:lnTo>
                <a:lnTo>
                  <a:pt x="3429" y="29"/>
                </a:lnTo>
                <a:lnTo>
                  <a:pt x="3445" y="37"/>
                </a:lnTo>
                <a:lnTo>
                  <a:pt x="3461" y="48"/>
                </a:lnTo>
                <a:lnTo>
                  <a:pt x="3475" y="59"/>
                </a:lnTo>
                <a:lnTo>
                  <a:pt x="3490" y="71"/>
                </a:lnTo>
                <a:lnTo>
                  <a:pt x="3504" y="83"/>
                </a:lnTo>
                <a:lnTo>
                  <a:pt x="3517" y="98"/>
                </a:lnTo>
                <a:lnTo>
                  <a:pt x="3528" y="112"/>
                </a:lnTo>
                <a:lnTo>
                  <a:pt x="3540" y="128"/>
                </a:lnTo>
                <a:lnTo>
                  <a:pt x="3550" y="145"/>
                </a:lnTo>
                <a:lnTo>
                  <a:pt x="6600" y="5482"/>
                </a:lnTo>
                <a:lnTo>
                  <a:pt x="0" y="5482"/>
                </a:lnTo>
                <a:close/>
              </a:path>
            </a:pathLst>
          </a:custGeom>
          <a:solidFill>
            <a:srgbClr val="09314C">
              <a:alpha val="75000"/>
            </a:srgbClr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97" name="Google Shape;97;p19"/>
          <p:cNvSpPr/>
          <p:nvPr/>
        </p:nvSpPr>
        <p:spPr>
          <a:xfrm rot="4499869">
            <a:off x="-1282178" y="54739"/>
            <a:ext cx="11027691" cy="9160885"/>
          </a:xfrm>
          <a:custGeom>
            <a:avLst/>
            <a:gdLst/>
            <a:ahLst/>
            <a:cxnLst/>
            <a:rect l="l" t="t" r="r" b="b"/>
            <a:pathLst>
              <a:path w="6600" h="5482" extrusionOk="0">
                <a:moveTo>
                  <a:pt x="0" y="5482"/>
                </a:moveTo>
                <a:lnTo>
                  <a:pt x="3050" y="145"/>
                </a:lnTo>
                <a:lnTo>
                  <a:pt x="3060" y="128"/>
                </a:lnTo>
                <a:lnTo>
                  <a:pt x="3072" y="112"/>
                </a:lnTo>
                <a:lnTo>
                  <a:pt x="3085" y="98"/>
                </a:lnTo>
                <a:lnTo>
                  <a:pt x="3096" y="83"/>
                </a:lnTo>
                <a:lnTo>
                  <a:pt x="3111" y="71"/>
                </a:lnTo>
                <a:lnTo>
                  <a:pt x="3125" y="59"/>
                </a:lnTo>
                <a:lnTo>
                  <a:pt x="3140" y="48"/>
                </a:lnTo>
                <a:lnTo>
                  <a:pt x="3156" y="37"/>
                </a:lnTo>
                <a:lnTo>
                  <a:pt x="3171" y="29"/>
                </a:lnTo>
                <a:lnTo>
                  <a:pt x="3189" y="22"/>
                </a:lnTo>
                <a:lnTo>
                  <a:pt x="3206" y="14"/>
                </a:lnTo>
                <a:lnTo>
                  <a:pt x="3225" y="10"/>
                </a:lnTo>
                <a:lnTo>
                  <a:pt x="3242" y="6"/>
                </a:lnTo>
                <a:lnTo>
                  <a:pt x="3261" y="3"/>
                </a:lnTo>
                <a:lnTo>
                  <a:pt x="3281" y="0"/>
                </a:lnTo>
                <a:lnTo>
                  <a:pt x="3301" y="0"/>
                </a:lnTo>
                <a:lnTo>
                  <a:pt x="3320" y="0"/>
                </a:lnTo>
                <a:lnTo>
                  <a:pt x="3340" y="3"/>
                </a:lnTo>
                <a:lnTo>
                  <a:pt x="3359" y="6"/>
                </a:lnTo>
                <a:lnTo>
                  <a:pt x="3377" y="10"/>
                </a:lnTo>
                <a:lnTo>
                  <a:pt x="3395" y="14"/>
                </a:lnTo>
                <a:lnTo>
                  <a:pt x="3412" y="22"/>
                </a:lnTo>
                <a:lnTo>
                  <a:pt x="3429" y="29"/>
                </a:lnTo>
                <a:lnTo>
                  <a:pt x="3445" y="37"/>
                </a:lnTo>
                <a:lnTo>
                  <a:pt x="3461" y="48"/>
                </a:lnTo>
                <a:lnTo>
                  <a:pt x="3475" y="59"/>
                </a:lnTo>
                <a:lnTo>
                  <a:pt x="3490" y="71"/>
                </a:lnTo>
                <a:lnTo>
                  <a:pt x="3504" y="83"/>
                </a:lnTo>
                <a:lnTo>
                  <a:pt x="3517" y="98"/>
                </a:lnTo>
                <a:lnTo>
                  <a:pt x="3528" y="112"/>
                </a:lnTo>
                <a:lnTo>
                  <a:pt x="3540" y="128"/>
                </a:lnTo>
                <a:lnTo>
                  <a:pt x="3550" y="145"/>
                </a:lnTo>
                <a:lnTo>
                  <a:pt x="6600" y="5482"/>
                </a:lnTo>
                <a:lnTo>
                  <a:pt x="0" y="5482"/>
                </a:lnTo>
                <a:close/>
              </a:path>
            </a:pathLst>
          </a:custGeom>
          <a:solidFill>
            <a:srgbClr val="B1B1B4">
              <a:alpha val="75000"/>
            </a:srgbClr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98" name="Google Shape;98;p19"/>
          <p:cNvSpPr/>
          <p:nvPr/>
        </p:nvSpPr>
        <p:spPr>
          <a:xfrm rot="4499869">
            <a:off x="-6793550" y="-388885"/>
            <a:ext cx="11027691" cy="9160885"/>
          </a:xfrm>
          <a:custGeom>
            <a:avLst/>
            <a:gdLst/>
            <a:ahLst/>
            <a:cxnLst/>
            <a:rect l="l" t="t" r="r" b="b"/>
            <a:pathLst>
              <a:path w="6600" h="5482" extrusionOk="0">
                <a:moveTo>
                  <a:pt x="0" y="5482"/>
                </a:moveTo>
                <a:lnTo>
                  <a:pt x="3050" y="145"/>
                </a:lnTo>
                <a:lnTo>
                  <a:pt x="3060" y="128"/>
                </a:lnTo>
                <a:lnTo>
                  <a:pt x="3072" y="112"/>
                </a:lnTo>
                <a:lnTo>
                  <a:pt x="3085" y="98"/>
                </a:lnTo>
                <a:lnTo>
                  <a:pt x="3096" y="83"/>
                </a:lnTo>
                <a:lnTo>
                  <a:pt x="3111" y="71"/>
                </a:lnTo>
                <a:lnTo>
                  <a:pt x="3125" y="59"/>
                </a:lnTo>
                <a:lnTo>
                  <a:pt x="3140" y="48"/>
                </a:lnTo>
                <a:lnTo>
                  <a:pt x="3156" y="37"/>
                </a:lnTo>
                <a:lnTo>
                  <a:pt x="3171" y="29"/>
                </a:lnTo>
                <a:lnTo>
                  <a:pt x="3189" y="22"/>
                </a:lnTo>
                <a:lnTo>
                  <a:pt x="3206" y="14"/>
                </a:lnTo>
                <a:lnTo>
                  <a:pt x="3225" y="10"/>
                </a:lnTo>
                <a:lnTo>
                  <a:pt x="3242" y="6"/>
                </a:lnTo>
                <a:lnTo>
                  <a:pt x="3261" y="3"/>
                </a:lnTo>
                <a:lnTo>
                  <a:pt x="3281" y="0"/>
                </a:lnTo>
                <a:lnTo>
                  <a:pt x="3301" y="0"/>
                </a:lnTo>
                <a:lnTo>
                  <a:pt x="3320" y="0"/>
                </a:lnTo>
                <a:lnTo>
                  <a:pt x="3340" y="3"/>
                </a:lnTo>
                <a:lnTo>
                  <a:pt x="3359" y="6"/>
                </a:lnTo>
                <a:lnTo>
                  <a:pt x="3377" y="10"/>
                </a:lnTo>
                <a:lnTo>
                  <a:pt x="3395" y="14"/>
                </a:lnTo>
                <a:lnTo>
                  <a:pt x="3412" y="22"/>
                </a:lnTo>
                <a:lnTo>
                  <a:pt x="3429" y="29"/>
                </a:lnTo>
                <a:lnTo>
                  <a:pt x="3445" y="37"/>
                </a:lnTo>
                <a:lnTo>
                  <a:pt x="3461" y="48"/>
                </a:lnTo>
                <a:lnTo>
                  <a:pt x="3475" y="59"/>
                </a:lnTo>
                <a:lnTo>
                  <a:pt x="3490" y="71"/>
                </a:lnTo>
                <a:lnTo>
                  <a:pt x="3504" y="83"/>
                </a:lnTo>
                <a:lnTo>
                  <a:pt x="3517" y="98"/>
                </a:lnTo>
                <a:lnTo>
                  <a:pt x="3528" y="112"/>
                </a:lnTo>
                <a:lnTo>
                  <a:pt x="3540" y="128"/>
                </a:lnTo>
                <a:lnTo>
                  <a:pt x="3550" y="145"/>
                </a:lnTo>
                <a:lnTo>
                  <a:pt x="6600" y="5482"/>
                </a:lnTo>
                <a:lnTo>
                  <a:pt x="0" y="54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-11684000" y="-7822003"/>
            <a:ext cx="32512000" cy="20790696"/>
          </a:xfrm>
          <a:custGeom>
            <a:avLst/>
            <a:gdLst/>
            <a:ahLst/>
            <a:cxnLst/>
            <a:rect l="l" t="t" r="r" b="b"/>
            <a:pathLst>
              <a:path w="65024000" h="41581392" extrusionOk="0">
                <a:moveTo>
                  <a:pt x="23368001" y="15646402"/>
                </a:moveTo>
                <a:lnTo>
                  <a:pt x="23368001" y="25934985"/>
                </a:lnTo>
                <a:lnTo>
                  <a:pt x="41656000" y="25934985"/>
                </a:lnTo>
                <a:lnTo>
                  <a:pt x="41656000" y="15646402"/>
                </a:lnTo>
                <a:close/>
                <a:moveTo>
                  <a:pt x="0" y="0"/>
                </a:moveTo>
                <a:lnTo>
                  <a:pt x="65024000" y="0"/>
                </a:lnTo>
                <a:lnTo>
                  <a:pt x="65024000" y="41581392"/>
                </a:lnTo>
                <a:lnTo>
                  <a:pt x="0" y="41581392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100" name="Google Shape;100;p19"/>
          <p:cNvSpPr>
            <a:spLocks noGrp="1"/>
          </p:cNvSpPr>
          <p:nvPr>
            <p:ph type="pic" idx="2"/>
          </p:nvPr>
        </p:nvSpPr>
        <p:spPr>
          <a:xfrm rot="899769">
            <a:off x="1198302" y="1581473"/>
            <a:ext cx="1950115" cy="2767338"/>
          </a:xfrm>
          <a:prstGeom prst="rect">
            <a:avLst/>
          </a:prstGeom>
          <a:solidFill>
            <a:srgbClr val="2F2F2F"/>
          </a:solidFill>
          <a:ln>
            <a:noFill/>
          </a:ln>
        </p:spPr>
      </p:sp>
      <p:sp>
        <p:nvSpPr>
          <p:cNvPr id="101" name="Google Shape;101;p19"/>
          <p:cNvSpPr>
            <a:spLocks noGrp="1"/>
          </p:cNvSpPr>
          <p:nvPr>
            <p:ph type="pic" idx="3"/>
          </p:nvPr>
        </p:nvSpPr>
        <p:spPr>
          <a:xfrm rot="900022">
            <a:off x="3117279" y="1925829"/>
            <a:ext cx="3420455" cy="2135613"/>
          </a:xfrm>
          <a:prstGeom prst="rect">
            <a:avLst/>
          </a:prstGeom>
          <a:solidFill>
            <a:srgbClr val="2F2F2F"/>
          </a:solidFill>
          <a:ln>
            <a:noFill/>
          </a:ln>
        </p:spPr>
      </p:sp>
      <p:sp>
        <p:nvSpPr>
          <p:cNvPr id="102" name="Google Shape;102;p19"/>
          <p:cNvSpPr>
            <a:spLocks noGrp="1"/>
          </p:cNvSpPr>
          <p:nvPr>
            <p:ph type="pic" idx="4"/>
          </p:nvPr>
        </p:nvSpPr>
        <p:spPr>
          <a:xfrm rot="900026">
            <a:off x="6855348" y="1683778"/>
            <a:ext cx="1106920" cy="2405521"/>
          </a:xfrm>
          <a:prstGeom prst="rect">
            <a:avLst/>
          </a:prstGeom>
          <a:solidFill>
            <a:srgbClr val="2F2F2F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MockUp (19-04-22)-03">
  <p:cSld name="Device MockUp (19-04-22)-03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20"/>
          <p:cNvGrpSpPr/>
          <p:nvPr/>
        </p:nvGrpSpPr>
        <p:grpSpPr>
          <a:xfrm flipH="1">
            <a:off x="-1896050" y="-4541048"/>
            <a:ext cx="13352811" cy="13642987"/>
            <a:chOff x="-4629432" y="-9083913"/>
            <a:chExt cx="26705622" cy="27291433"/>
          </a:xfrm>
        </p:grpSpPr>
        <p:sp>
          <p:nvSpPr>
            <p:cNvPr id="105" name="Google Shape;105;p20"/>
            <p:cNvSpPr/>
            <p:nvPr/>
          </p:nvSpPr>
          <p:spPr>
            <a:xfrm rot="10800000">
              <a:off x="0" y="0"/>
              <a:ext cx="18288000" cy="10288588"/>
            </a:xfrm>
            <a:prstGeom prst="rect">
              <a:avLst/>
            </a:prstGeom>
            <a:gradFill>
              <a:gsLst>
                <a:gs pos="0">
                  <a:srgbClr val="E8EDF3"/>
                </a:gs>
                <a:gs pos="5000">
                  <a:srgbClr val="E8EDF3"/>
                </a:gs>
                <a:gs pos="89000">
                  <a:schemeClr val="accent4"/>
                </a:gs>
                <a:gs pos="100000">
                  <a:schemeClr val="accent4"/>
                </a:gs>
              </a:gsLst>
              <a:lin ang="16800000" scaled="0"/>
            </a:gradFill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lt1"/>
                </a:solidFill>
              </a:endParaRPr>
            </a:p>
          </p:txBody>
        </p:sp>
        <p:sp>
          <p:nvSpPr>
            <p:cNvPr id="106" name="Google Shape;106;p20"/>
            <p:cNvSpPr/>
            <p:nvPr/>
          </p:nvSpPr>
          <p:spPr>
            <a:xfrm rot="8297156">
              <a:off x="-1203250" y="-4742841"/>
              <a:ext cx="19853257" cy="17862070"/>
            </a:xfrm>
            <a:custGeom>
              <a:avLst/>
              <a:gdLst/>
              <a:ahLst/>
              <a:cxnLst/>
              <a:rect l="l" t="t" r="r" b="b"/>
              <a:pathLst>
                <a:path w="19853257" h="17862070" extrusionOk="0">
                  <a:moveTo>
                    <a:pt x="13651531" y="17862070"/>
                  </a:moveTo>
                  <a:lnTo>
                    <a:pt x="0" y="5692986"/>
                  </a:lnTo>
                  <a:lnTo>
                    <a:pt x="5074773" y="0"/>
                  </a:lnTo>
                  <a:lnTo>
                    <a:pt x="5665468" y="114315"/>
                  </a:lnTo>
                  <a:lnTo>
                    <a:pt x="6652497" y="354466"/>
                  </a:lnTo>
                  <a:lnTo>
                    <a:pt x="7628932" y="639977"/>
                  </a:lnTo>
                  <a:lnTo>
                    <a:pt x="8592618" y="977302"/>
                  </a:lnTo>
                  <a:lnTo>
                    <a:pt x="9543540" y="1357841"/>
                  </a:lnTo>
                  <a:lnTo>
                    <a:pt x="10475242" y="1788074"/>
                  </a:lnTo>
                  <a:lnTo>
                    <a:pt x="11389882" y="2265845"/>
                  </a:lnTo>
                  <a:lnTo>
                    <a:pt x="12047776" y="2649578"/>
                  </a:lnTo>
                  <a:lnTo>
                    <a:pt x="17893387" y="7860403"/>
                  </a:lnTo>
                  <a:lnTo>
                    <a:pt x="18015685" y="8015182"/>
                  </a:lnTo>
                  <a:lnTo>
                    <a:pt x="18432285" y="8587579"/>
                  </a:lnTo>
                  <a:lnTo>
                    <a:pt x="18827338" y="9168684"/>
                  </a:lnTo>
                  <a:lnTo>
                    <a:pt x="19200829" y="9754180"/>
                  </a:lnTo>
                  <a:lnTo>
                    <a:pt x="19552801" y="10352718"/>
                  </a:lnTo>
                  <a:lnTo>
                    <a:pt x="19853257" y="109048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lt1"/>
                </a:solidFill>
              </a:endParaRPr>
            </a:p>
          </p:txBody>
        </p:sp>
        <p:sp>
          <p:nvSpPr>
            <p:cNvPr id="107" name="Google Shape;107;p20"/>
            <p:cNvSpPr/>
            <p:nvPr/>
          </p:nvSpPr>
          <p:spPr>
            <a:xfrm rot="3600000">
              <a:off x="2069452" y="-8728682"/>
              <a:ext cx="10244023" cy="20982162"/>
            </a:xfrm>
            <a:custGeom>
              <a:avLst/>
              <a:gdLst/>
              <a:ahLst/>
              <a:cxnLst/>
              <a:rect l="l" t="t" r="r" b="b"/>
              <a:pathLst>
                <a:path w="10244023" h="20982162" extrusionOk="0">
                  <a:moveTo>
                    <a:pt x="0" y="15837871"/>
                  </a:moveTo>
                  <a:lnTo>
                    <a:pt x="9144000" y="0"/>
                  </a:lnTo>
                  <a:lnTo>
                    <a:pt x="10244023" y="635098"/>
                  </a:lnTo>
                  <a:lnTo>
                    <a:pt x="10212636" y="679061"/>
                  </a:lnTo>
                  <a:lnTo>
                    <a:pt x="10064633" y="887889"/>
                  </a:lnTo>
                  <a:lnTo>
                    <a:pt x="9920817" y="1100404"/>
                  </a:lnTo>
                  <a:lnTo>
                    <a:pt x="9778780" y="1315966"/>
                  </a:lnTo>
                  <a:lnTo>
                    <a:pt x="9639150" y="1532159"/>
                  </a:lnTo>
                  <a:lnTo>
                    <a:pt x="9503714" y="1752047"/>
                  </a:lnTo>
                  <a:lnTo>
                    <a:pt x="9372470" y="1975621"/>
                  </a:lnTo>
                  <a:lnTo>
                    <a:pt x="9243634" y="2199829"/>
                  </a:lnTo>
                  <a:lnTo>
                    <a:pt x="9119631" y="2425316"/>
                  </a:lnTo>
                  <a:lnTo>
                    <a:pt x="8994347" y="2655624"/>
                  </a:lnTo>
                  <a:lnTo>
                    <a:pt x="8876313" y="2887843"/>
                  </a:lnTo>
                  <a:lnTo>
                    <a:pt x="8757628" y="3122485"/>
                  </a:lnTo>
                  <a:lnTo>
                    <a:pt x="8645560" y="3361439"/>
                  </a:lnTo>
                  <a:lnTo>
                    <a:pt x="8535897" y="3601031"/>
                  </a:lnTo>
                  <a:lnTo>
                    <a:pt x="8429280" y="3838852"/>
                  </a:lnTo>
                  <a:lnTo>
                    <a:pt x="8326225" y="4082771"/>
                  </a:lnTo>
                  <a:lnTo>
                    <a:pt x="8224943" y="4329737"/>
                  </a:lnTo>
                  <a:lnTo>
                    <a:pt x="8128486" y="4577985"/>
                  </a:lnTo>
                  <a:lnTo>
                    <a:pt x="8034437" y="4826863"/>
                  </a:lnTo>
                  <a:lnTo>
                    <a:pt x="7946360" y="5082476"/>
                  </a:lnTo>
                  <a:lnTo>
                    <a:pt x="7723724" y="5769929"/>
                  </a:lnTo>
                  <a:lnTo>
                    <a:pt x="7534364" y="6458419"/>
                  </a:lnTo>
                  <a:lnTo>
                    <a:pt x="7372818" y="7149074"/>
                  </a:lnTo>
                  <a:lnTo>
                    <a:pt x="7239092" y="7841916"/>
                  </a:lnTo>
                  <a:lnTo>
                    <a:pt x="7136881" y="8532727"/>
                  </a:lnTo>
                  <a:lnTo>
                    <a:pt x="7060067" y="9225086"/>
                  </a:lnTo>
                  <a:lnTo>
                    <a:pt x="7012340" y="9914786"/>
                  </a:lnTo>
                  <a:lnTo>
                    <a:pt x="6995486" y="10604887"/>
                  </a:lnTo>
                  <a:lnTo>
                    <a:pt x="7003538" y="11288645"/>
                  </a:lnTo>
                  <a:lnTo>
                    <a:pt x="7043089" y="11970381"/>
                  </a:lnTo>
                  <a:lnTo>
                    <a:pt x="7103860" y="12649977"/>
                  </a:lnTo>
                  <a:lnTo>
                    <a:pt x="7189530" y="13323222"/>
                  </a:lnTo>
                  <a:lnTo>
                    <a:pt x="7307978" y="13989627"/>
                  </a:lnTo>
                  <a:lnTo>
                    <a:pt x="7448281" y="14651471"/>
                  </a:lnTo>
                  <a:lnTo>
                    <a:pt x="7614114" y="15304559"/>
                  </a:lnTo>
                  <a:lnTo>
                    <a:pt x="7807909" y="15949529"/>
                  </a:lnTo>
                  <a:lnTo>
                    <a:pt x="8024189" y="16587522"/>
                  </a:lnTo>
                  <a:lnTo>
                    <a:pt x="8263595" y="17216116"/>
                  </a:lnTo>
                  <a:lnTo>
                    <a:pt x="8526767" y="17832911"/>
                  </a:lnTo>
                  <a:lnTo>
                    <a:pt x="8818525" y="18439176"/>
                  </a:lnTo>
                  <a:lnTo>
                    <a:pt x="9128581" y="19034774"/>
                  </a:lnTo>
                  <a:lnTo>
                    <a:pt x="9463038" y="19616156"/>
                  </a:lnTo>
                  <a:lnTo>
                    <a:pt x="9585626" y="19812243"/>
                  </a:lnTo>
                  <a:lnTo>
                    <a:pt x="8910173" y="209821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lt1"/>
                </a:solidFill>
              </a:endParaRPr>
            </a:p>
          </p:txBody>
        </p:sp>
        <p:sp>
          <p:nvSpPr>
            <p:cNvPr id="108" name="Google Shape;108;p20"/>
            <p:cNvSpPr/>
            <p:nvPr/>
          </p:nvSpPr>
          <p:spPr>
            <a:xfrm rot="-9000000">
              <a:off x="539841" y="2473301"/>
              <a:ext cx="17392130" cy="12203678"/>
            </a:xfrm>
            <a:custGeom>
              <a:avLst/>
              <a:gdLst/>
              <a:ahLst/>
              <a:cxnLst/>
              <a:rect l="l" t="t" r="r" b="b"/>
              <a:pathLst>
                <a:path w="17392130" h="12203678" extrusionOk="0">
                  <a:moveTo>
                    <a:pt x="10580003" y="9284979"/>
                  </a:moveTo>
                  <a:lnTo>
                    <a:pt x="9682195" y="9798036"/>
                  </a:lnTo>
                  <a:lnTo>
                    <a:pt x="8753090" y="10265860"/>
                  </a:lnTo>
                  <a:lnTo>
                    <a:pt x="7793510" y="10691396"/>
                  </a:lnTo>
                  <a:lnTo>
                    <a:pt x="6809324" y="11073033"/>
                  </a:lnTo>
                  <a:lnTo>
                    <a:pt x="5795990" y="11405679"/>
                  </a:lnTo>
                  <a:lnTo>
                    <a:pt x="4756466" y="11688565"/>
                  </a:lnTo>
                  <a:lnTo>
                    <a:pt x="3697438" y="11922987"/>
                  </a:lnTo>
                  <a:lnTo>
                    <a:pt x="2990714" y="12045741"/>
                  </a:lnTo>
                  <a:lnTo>
                    <a:pt x="2288031" y="12148425"/>
                  </a:lnTo>
                  <a:lnTo>
                    <a:pt x="1766506" y="12203678"/>
                  </a:lnTo>
                  <a:lnTo>
                    <a:pt x="0" y="9143999"/>
                  </a:lnTo>
                  <a:lnTo>
                    <a:pt x="15837872" y="0"/>
                  </a:lnTo>
                  <a:lnTo>
                    <a:pt x="17392130" y="2692055"/>
                  </a:lnTo>
                  <a:lnTo>
                    <a:pt x="17185539" y="3013569"/>
                  </a:lnTo>
                  <a:lnTo>
                    <a:pt x="16597741" y="3840647"/>
                  </a:lnTo>
                  <a:lnTo>
                    <a:pt x="15970081" y="4637482"/>
                  </a:lnTo>
                  <a:lnTo>
                    <a:pt x="15305501" y="5403263"/>
                  </a:lnTo>
                  <a:lnTo>
                    <a:pt x="14604001" y="6137979"/>
                  </a:lnTo>
                  <a:lnTo>
                    <a:pt x="13868531" y="6840846"/>
                  </a:lnTo>
                  <a:lnTo>
                    <a:pt x="13094555" y="7506752"/>
                  </a:lnTo>
                  <a:lnTo>
                    <a:pt x="12289529" y="8140002"/>
                  </a:lnTo>
                  <a:lnTo>
                    <a:pt x="11451088" y="873176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lt1"/>
                </a:solidFill>
              </a:endParaRPr>
            </a:p>
          </p:txBody>
        </p:sp>
      </p:grpSp>
      <p:sp>
        <p:nvSpPr>
          <p:cNvPr id="109" name="Google Shape;109;p20"/>
          <p:cNvSpPr>
            <a:spLocks noGrp="1"/>
          </p:cNvSpPr>
          <p:nvPr>
            <p:ph type="pic" idx="2"/>
          </p:nvPr>
        </p:nvSpPr>
        <p:spPr>
          <a:xfrm rot="-899928">
            <a:off x="5357516" y="670244"/>
            <a:ext cx="1676206" cy="3578879"/>
          </a:xfrm>
          <a:prstGeom prst="rect">
            <a:avLst/>
          </a:prstGeom>
          <a:solidFill>
            <a:srgbClr val="2F2F2F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9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5092263" y="-8986"/>
            <a:ext cx="4051800" cy="5143500"/>
          </a:xfrm>
          <a:prstGeom prst="rect">
            <a:avLst/>
          </a:prstGeom>
          <a:solidFill>
            <a:srgbClr val="09314C">
              <a:alpha val="75000"/>
            </a:srgbClr>
          </a:solidFill>
          <a:ln w="4750" cap="flat" cmpd="sng">
            <a:solidFill>
              <a:srgbClr val="1E35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99"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42938" y="1899084"/>
            <a:ext cx="5976000" cy="1338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45700" tIns="45700" rIns="45700" bIns="457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2999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442938" y="3242691"/>
            <a:ext cx="2995500" cy="5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 sz="1499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">
  <p:cSld name="CUSTOM_3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21"/>
          <p:cNvGrpSpPr/>
          <p:nvPr/>
        </p:nvGrpSpPr>
        <p:grpSpPr>
          <a:xfrm flipH="1">
            <a:off x="-1896050" y="-4550202"/>
            <a:ext cx="13359293" cy="13652141"/>
            <a:chOff x="-4642397" y="-9102224"/>
            <a:chExt cx="26718586" cy="27309745"/>
          </a:xfrm>
        </p:grpSpPr>
        <p:sp>
          <p:nvSpPr>
            <p:cNvPr id="112" name="Google Shape;112;p21"/>
            <p:cNvSpPr/>
            <p:nvPr/>
          </p:nvSpPr>
          <p:spPr>
            <a:xfrm rot="10800000">
              <a:off x="0" y="88"/>
              <a:ext cx="18288000" cy="10288500"/>
            </a:xfrm>
            <a:prstGeom prst="rect">
              <a:avLst/>
            </a:prstGeom>
            <a:gradFill>
              <a:gsLst>
                <a:gs pos="0">
                  <a:srgbClr val="E8EDF3"/>
                </a:gs>
                <a:gs pos="5000">
                  <a:srgbClr val="E8EDF3"/>
                </a:gs>
                <a:gs pos="89000">
                  <a:schemeClr val="accent4"/>
                </a:gs>
                <a:gs pos="100000">
                  <a:schemeClr val="accent4"/>
                </a:gs>
              </a:gsLst>
              <a:lin ang="16799925" scaled="0"/>
            </a:gradFill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lt1"/>
                </a:solidFill>
              </a:endParaRPr>
            </a:p>
          </p:txBody>
        </p:sp>
        <p:sp>
          <p:nvSpPr>
            <p:cNvPr id="113" name="Google Shape;113;p21"/>
            <p:cNvSpPr/>
            <p:nvPr/>
          </p:nvSpPr>
          <p:spPr>
            <a:xfrm rot="8300561">
              <a:off x="-1214601" y="-4760484"/>
              <a:ext cx="19862995" cy="17870831"/>
            </a:xfrm>
            <a:custGeom>
              <a:avLst/>
              <a:gdLst/>
              <a:ahLst/>
              <a:cxnLst/>
              <a:rect l="l" t="t" r="r" b="b"/>
              <a:pathLst>
                <a:path w="19853257" h="17862070" extrusionOk="0">
                  <a:moveTo>
                    <a:pt x="13651531" y="17862070"/>
                  </a:moveTo>
                  <a:lnTo>
                    <a:pt x="0" y="5692986"/>
                  </a:lnTo>
                  <a:lnTo>
                    <a:pt x="5074773" y="0"/>
                  </a:lnTo>
                  <a:lnTo>
                    <a:pt x="5665468" y="114315"/>
                  </a:lnTo>
                  <a:lnTo>
                    <a:pt x="6652497" y="354466"/>
                  </a:lnTo>
                  <a:lnTo>
                    <a:pt x="7628932" y="639977"/>
                  </a:lnTo>
                  <a:lnTo>
                    <a:pt x="8592618" y="977302"/>
                  </a:lnTo>
                  <a:lnTo>
                    <a:pt x="9543540" y="1357841"/>
                  </a:lnTo>
                  <a:lnTo>
                    <a:pt x="10475242" y="1788074"/>
                  </a:lnTo>
                  <a:lnTo>
                    <a:pt x="11389882" y="2265845"/>
                  </a:lnTo>
                  <a:lnTo>
                    <a:pt x="12047776" y="2649578"/>
                  </a:lnTo>
                  <a:lnTo>
                    <a:pt x="17893387" y="7860403"/>
                  </a:lnTo>
                  <a:lnTo>
                    <a:pt x="18015685" y="8015182"/>
                  </a:lnTo>
                  <a:lnTo>
                    <a:pt x="18432285" y="8587579"/>
                  </a:lnTo>
                  <a:lnTo>
                    <a:pt x="18827338" y="9168684"/>
                  </a:lnTo>
                  <a:lnTo>
                    <a:pt x="19200829" y="9754180"/>
                  </a:lnTo>
                  <a:lnTo>
                    <a:pt x="19552801" y="10352718"/>
                  </a:lnTo>
                  <a:lnTo>
                    <a:pt x="19853257" y="109048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lt1"/>
                </a:solidFill>
              </a:endParaRPr>
            </a:p>
          </p:txBody>
        </p:sp>
        <p:sp>
          <p:nvSpPr>
            <p:cNvPr id="114" name="Google Shape;114;p21"/>
            <p:cNvSpPr/>
            <p:nvPr/>
          </p:nvSpPr>
          <p:spPr>
            <a:xfrm rot="3598236">
              <a:off x="2084757" y="-8724619"/>
              <a:ext cx="10234927" cy="20963532"/>
            </a:xfrm>
            <a:custGeom>
              <a:avLst/>
              <a:gdLst/>
              <a:ahLst/>
              <a:cxnLst/>
              <a:rect l="l" t="t" r="r" b="b"/>
              <a:pathLst>
                <a:path w="10244023" h="20982162" extrusionOk="0">
                  <a:moveTo>
                    <a:pt x="0" y="15837871"/>
                  </a:moveTo>
                  <a:lnTo>
                    <a:pt x="9144000" y="0"/>
                  </a:lnTo>
                  <a:lnTo>
                    <a:pt x="10244023" y="635098"/>
                  </a:lnTo>
                  <a:lnTo>
                    <a:pt x="10212636" y="679061"/>
                  </a:lnTo>
                  <a:lnTo>
                    <a:pt x="10064633" y="887889"/>
                  </a:lnTo>
                  <a:lnTo>
                    <a:pt x="9920817" y="1100404"/>
                  </a:lnTo>
                  <a:lnTo>
                    <a:pt x="9778780" y="1315966"/>
                  </a:lnTo>
                  <a:lnTo>
                    <a:pt x="9639150" y="1532159"/>
                  </a:lnTo>
                  <a:lnTo>
                    <a:pt x="9503714" y="1752047"/>
                  </a:lnTo>
                  <a:lnTo>
                    <a:pt x="9372470" y="1975621"/>
                  </a:lnTo>
                  <a:lnTo>
                    <a:pt x="9243634" y="2199829"/>
                  </a:lnTo>
                  <a:lnTo>
                    <a:pt x="9119631" y="2425316"/>
                  </a:lnTo>
                  <a:lnTo>
                    <a:pt x="8994347" y="2655624"/>
                  </a:lnTo>
                  <a:lnTo>
                    <a:pt x="8876313" y="2887843"/>
                  </a:lnTo>
                  <a:lnTo>
                    <a:pt x="8757628" y="3122485"/>
                  </a:lnTo>
                  <a:lnTo>
                    <a:pt x="8645560" y="3361439"/>
                  </a:lnTo>
                  <a:lnTo>
                    <a:pt x="8535897" y="3601031"/>
                  </a:lnTo>
                  <a:lnTo>
                    <a:pt x="8429280" y="3838852"/>
                  </a:lnTo>
                  <a:lnTo>
                    <a:pt x="8326225" y="4082771"/>
                  </a:lnTo>
                  <a:lnTo>
                    <a:pt x="8224943" y="4329737"/>
                  </a:lnTo>
                  <a:lnTo>
                    <a:pt x="8128486" y="4577985"/>
                  </a:lnTo>
                  <a:lnTo>
                    <a:pt x="8034437" y="4826863"/>
                  </a:lnTo>
                  <a:lnTo>
                    <a:pt x="7946360" y="5082476"/>
                  </a:lnTo>
                  <a:lnTo>
                    <a:pt x="7723724" y="5769929"/>
                  </a:lnTo>
                  <a:lnTo>
                    <a:pt x="7534364" y="6458419"/>
                  </a:lnTo>
                  <a:lnTo>
                    <a:pt x="7372818" y="7149074"/>
                  </a:lnTo>
                  <a:lnTo>
                    <a:pt x="7239092" y="7841916"/>
                  </a:lnTo>
                  <a:lnTo>
                    <a:pt x="7136881" y="8532727"/>
                  </a:lnTo>
                  <a:lnTo>
                    <a:pt x="7060067" y="9225086"/>
                  </a:lnTo>
                  <a:lnTo>
                    <a:pt x="7012340" y="9914786"/>
                  </a:lnTo>
                  <a:lnTo>
                    <a:pt x="6995486" y="10604887"/>
                  </a:lnTo>
                  <a:lnTo>
                    <a:pt x="7003538" y="11288645"/>
                  </a:lnTo>
                  <a:lnTo>
                    <a:pt x="7043089" y="11970381"/>
                  </a:lnTo>
                  <a:lnTo>
                    <a:pt x="7103860" y="12649977"/>
                  </a:lnTo>
                  <a:lnTo>
                    <a:pt x="7189530" y="13323222"/>
                  </a:lnTo>
                  <a:lnTo>
                    <a:pt x="7307978" y="13989627"/>
                  </a:lnTo>
                  <a:lnTo>
                    <a:pt x="7448281" y="14651471"/>
                  </a:lnTo>
                  <a:lnTo>
                    <a:pt x="7614114" y="15304559"/>
                  </a:lnTo>
                  <a:lnTo>
                    <a:pt x="7807909" y="15949529"/>
                  </a:lnTo>
                  <a:lnTo>
                    <a:pt x="8024189" y="16587522"/>
                  </a:lnTo>
                  <a:lnTo>
                    <a:pt x="8263595" y="17216116"/>
                  </a:lnTo>
                  <a:lnTo>
                    <a:pt x="8526767" y="17832911"/>
                  </a:lnTo>
                  <a:lnTo>
                    <a:pt x="8818525" y="18439176"/>
                  </a:lnTo>
                  <a:lnTo>
                    <a:pt x="9128581" y="19034774"/>
                  </a:lnTo>
                  <a:lnTo>
                    <a:pt x="9463038" y="19616156"/>
                  </a:lnTo>
                  <a:lnTo>
                    <a:pt x="9585626" y="19812243"/>
                  </a:lnTo>
                  <a:lnTo>
                    <a:pt x="8910173" y="209821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lt1"/>
                </a:solidFill>
              </a:endParaRPr>
            </a:p>
          </p:txBody>
        </p:sp>
        <p:sp>
          <p:nvSpPr>
            <p:cNvPr id="115" name="Google Shape;115;p21"/>
            <p:cNvSpPr/>
            <p:nvPr/>
          </p:nvSpPr>
          <p:spPr>
            <a:xfrm rot="-8998236">
              <a:off x="556479" y="2484976"/>
              <a:ext cx="17376688" cy="12192842"/>
            </a:xfrm>
            <a:custGeom>
              <a:avLst/>
              <a:gdLst/>
              <a:ahLst/>
              <a:cxnLst/>
              <a:rect l="l" t="t" r="r" b="b"/>
              <a:pathLst>
                <a:path w="17392130" h="12203678" extrusionOk="0">
                  <a:moveTo>
                    <a:pt x="10580003" y="9284979"/>
                  </a:moveTo>
                  <a:lnTo>
                    <a:pt x="9682195" y="9798036"/>
                  </a:lnTo>
                  <a:lnTo>
                    <a:pt x="8753090" y="10265860"/>
                  </a:lnTo>
                  <a:lnTo>
                    <a:pt x="7793510" y="10691396"/>
                  </a:lnTo>
                  <a:lnTo>
                    <a:pt x="6809324" y="11073033"/>
                  </a:lnTo>
                  <a:lnTo>
                    <a:pt x="5795990" y="11405679"/>
                  </a:lnTo>
                  <a:lnTo>
                    <a:pt x="4756466" y="11688565"/>
                  </a:lnTo>
                  <a:lnTo>
                    <a:pt x="3697438" y="11922987"/>
                  </a:lnTo>
                  <a:lnTo>
                    <a:pt x="2990714" y="12045741"/>
                  </a:lnTo>
                  <a:lnTo>
                    <a:pt x="2288031" y="12148425"/>
                  </a:lnTo>
                  <a:lnTo>
                    <a:pt x="1766506" y="12203678"/>
                  </a:lnTo>
                  <a:lnTo>
                    <a:pt x="0" y="9143999"/>
                  </a:lnTo>
                  <a:lnTo>
                    <a:pt x="15837872" y="0"/>
                  </a:lnTo>
                  <a:lnTo>
                    <a:pt x="17392130" y="2692055"/>
                  </a:lnTo>
                  <a:lnTo>
                    <a:pt x="17185539" y="3013569"/>
                  </a:lnTo>
                  <a:lnTo>
                    <a:pt x="16597741" y="3840647"/>
                  </a:lnTo>
                  <a:lnTo>
                    <a:pt x="15970081" y="4637482"/>
                  </a:lnTo>
                  <a:lnTo>
                    <a:pt x="15305501" y="5403263"/>
                  </a:lnTo>
                  <a:lnTo>
                    <a:pt x="14604001" y="6137979"/>
                  </a:lnTo>
                  <a:lnTo>
                    <a:pt x="13868531" y="6840846"/>
                  </a:lnTo>
                  <a:lnTo>
                    <a:pt x="13094555" y="7506752"/>
                  </a:lnTo>
                  <a:lnTo>
                    <a:pt x="12289529" y="8140002"/>
                  </a:lnTo>
                  <a:lnTo>
                    <a:pt x="11451088" y="873176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lt1"/>
                </a:solidFill>
              </a:endParaRPr>
            </a:p>
          </p:txBody>
        </p:sp>
      </p:grpSp>
      <p:sp>
        <p:nvSpPr>
          <p:cNvPr id="116" name="Google Shape;116;p21"/>
          <p:cNvSpPr/>
          <p:nvPr/>
        </p:nvSpPr>
        <p:spPr>
          <a:xfrm>
            <a:off x="3401788" y="-37"/>
            <a:ext cx="5742300" cy="5143500"/>
          </a:xfrm>
          <a:prstGeom prst="rect">
            <a:avLst/>
          </a:prstGeom>
          <a:solidFill>
            <a:schemeClr val="lt2"/>
          </a:solidFill>
          <a:ln w="47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9"/>
          </a:p>
        </p:txBody>
      </p:sp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3641750" y="527069"/>
            <a:ext cx="4910100" cy="3648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199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subTitle" idx="1"/>
          </p:nvPr>
        </p:nvSpPr>
        <p:spPr>
          <a:xfrm>
            <a:off x="3641750" y="1208465"/>
            <a:ext cx="4173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99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2"/>
          </p:nvPr>
        </p:nvSpPr>
        <p:spPr>
          <a:xfrm>
            <a:off x="3641750" y="1753519"/>
            <a:ext cx="4983900" cy="28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9209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999">
                <a:solidFill>
                  <a:schemeClr val="lt1"/>
                </a:solidFill>
              </a:defRPr>
            </a:lvl1pPr>
            <a:lvl2pPr marL="914400" lvl="1" indent="-285746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899">
                <a:solidFill>
                  <a:schemeClr val="lt1"/>
                </a:solidFill>
              </a:defRPr>
            </a:lvl2pPr>
            <a:lvl3pPr marL="1371600" lvl="2" indent="-279397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799">
                <a:solidFill>
                  <a:schemeClr val="lt1"/>
                </a:solidFill>
              </a:defRPr>
            </a:lvl3pPr>
            <a:lvl4pPr marL="1828800" lvl="3" indent="-279397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799">
                <a:solidFill>
                  <a:schemeClr val="lt1"/>
                </a:solidFill>
              </a:defRPr>
            </a:lvl4pPr>
            <a:lvl5pPr marL="2286000" lvl="4" indent="-279397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799">
                <a:solidFill>
                  <a:schemeClr val="lt1"/>
                </a:solidFill>
              </a:defRPr>
            </a:lvl5pPr>
            <a:lvl6pPr marL="2743200" lvl="5" indent="-279397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799">
                <a:solidFill>
                  <a:schemeClr val="lt1"/>
                </a:solidFill>
              </a:defRPr>
            </a:lvl6pPr>
            <a:lvl7pPr marL="3200400" lvl="6" indent="-279397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799">
                <a:solidFill>
                  <a:schemeClr val="lt1"/>
                </a:solidFill>
              </a:defRPr>
            </a:lvl7pPr>
            <a:lvl8pPr marL="3657600" lvl="7" indent="-279397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799">
                <a:solidFill>
                  <a:schemeClr val="lt1"/>
                </a:solidFill>
              </a:defRPr>
            </a:lvl8pPr>
            <a:lvl9pPr marL="4114800" lvl="8" indent="-279397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800"/>
              <a:buChar char="■"/>
              <a:defRPr sz="799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">
  <p:cSld name="CUSTOM_4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22"/>
          <p:cNvGrpSpPr/>
          <p:nvPr/>
        </p:nvGrpSpPr>
        <p:grpSpPr>
          <a:xfrm>
            <a:off x="-2318997" y="-4549207"/>
            <a:ext cx="13359293" cy="13652141"/>
            <a:chOff x="-4642397" y="-9102224"/>
            <a:chExt cx="26718586" cy="27309745"/>
          </a:xfrm>
        </p:grpSpPr>
        <p:sp>
          <p:nvSpPr>
            <p:cNvPr id="122" name="Google Shape;122;p22"/>
            <p:cNvSpPr/>
            <p:nvPr/>
          </p:nvSpPr>
          <p:spPr>
            <a:xfrm rot="10800000">
              <a:off x="0" y="88"/>
              <a:ext cx="18288000" cy="10288500"/>
            </a:xfrm>
            <a:prstGeom prst="rect">
              <a:avLst/>
            </a:prstGeom>
            <a:gradFill>
              <a:gsLst>
                <a:gs pos="0">
                  <a:srgbClr val="E8EDF3"/>
                </a:gs>
                <a:gs pos="5000">
                  <a:srgbClr val="E8EDF3"/>
                </a:gs>
                <a:gs pos="89000">
                  <a:schemeClr val="accent4"/>
                </a:gs>
                <a:gs pos="100000">
                  <a:schemeClr val="accent4"/>
                </a:gs>
              </a:gsLst>
              <a:lin ang="16799925" scaled="0"/>
            </a:gradFill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lt1"/>
                </a:solidFill>
              </a:endParaRPr>
            </a:p>
          </p:txBody>
        </p:sp>
        <p:sp>
          <p:nvSpPr>
            <p:cNvPr id="123" name="Google Shape;123;p22"/>
            <p:cNvSpPr/>
            <p:nvPr/>
          </p:nvSpPr>
          <p:spPr>
            <a:xfrm rot="8300561">
              <a:off x="-1214601" y="-4760484"/>
              <a:ext cx="19862995" cy="17870831"/>
            </a:xfrm>
            <a:custGeom>
              <a:avLst/>
              <a:gdLst/>
              <a:ahLst/>
              <a:cxnLst/>
              <a:rect l="l" t="t" r="r" b="b"/>
              <a:pathLst>
                <a:path w="19853257" h="17862070" extrusionOk="0">
                  <a:moveTo>
                    <a:pt x="13651531" y="17862070"/>
                  </a:moveTo>
                  <a:lnTo>
                    <a:pt x="0" y="5692986"/>
                  </a:lnTo>
                  <a:lnTo>
                    <a:pt x="5074773" y="0"/>
                  </a:lnTo>
                  <a:lnTo>
                    <a:pt x="5665468" y="114315"/>
                  </a:lnTo>
                  <a:lnTo>
                    <a:pt x="6652497" y="354466"/>
                  </a:lnTo>
                  <a:lnTo>
                    <a:pt x="7628932" y="639977"/>
                  </a:lnTo>
                  <a:lnTo>
                    <a:pt x="8592618" y="977302"/>
                  </a:lnTo>
                  <a:lnTo>
                    <a:pt x="9543540" y="1357841"/>
                  </a:lnTo>
                  <a:lnTo>
                    <a:pt x="10475242" y="1788074"/>
                  </a:lnTo>
                  <a:lnTo>
                    <a:pt x="11389882" y="2265845"/>
                  </a:lnTo>
                  <a:lnTo>
                    <a:pt x="12047776" y="2649578"/>
                  </a:lnTo>
                  <a:lnTo>
                    <a:pt x="17893387" y="7860403"/>
                  </a:lnTo>
                  <a:lnTo>
                    <a:pt x="18015685" y="8015182"/>
                  </a:lnTo>
                  <a:lnTo>
                    <a:pt x="18432285" y="8587579"/>
                  </a:lnTo>
                  <a:lnTo>
                    <a:pt x="18827338" y="9168684"/>
                  </a:lnTo>
                  <a:lnTo>
                    <a:pt x="19200829" y="9754180"/>
                  </a:lnTo>
                  <a:lnTo>
                    <a:pt x="19552801" y="10352718"/>
                  </a:lnTo>
                  <a:lnTo>
                    <a:pt x="19853257" y="109048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lt1"/>
                </a:solidFill>
              </a:endParaRPr>
            </a:p>
          </p:txBody>
        </p:sp>
        <p:sp>
          <p:nvSpPr>
            <p:cNvPr id="124" name="Google Shape;124;p22"/>
            <p:cNvSpPr/>
            <p:nvPr/>
          </p:nvSpPr>
          <p:spPr>
            <a:xfrm rot="3598236">
              <a:off x="2084757" y="-8724619"/>
              <a:ext cx="10234927" cy="20963532"/>
            </a:xfrm>
            <a:custGeom>
              <a:avLst/>
              <a:gdLst/>
              <a:ahLst/>
              <a:cxnLst/>
              <a:rect l="l" t="t" r="r" b="b"/>
              <a:pathLst>
                <a:path w="10244023" h="20982162" extrusionOk="0">
                  <a:moveTo>
                    <a:pt x="0" y="15837871"/>
                  </a:moveTo>
                  <a:lnTo>
                    <a:pt x="9144000" y="0"/>
                  </a:lnTo>
                  <a:lnTo>
                    <a:pt x="10244023" y="635098"/>
                  </a:lnTo>
                  <a:lnTo>
                    <a:pt x="10212636" y="679061"/>
                  </a:lnTo>
                  <a:lnTo>
                    <a:pt x="10064633" y="887889"/>
                  </a:lnTo>
                  <a:lnTo>
                    <a:pt x="9920817" y="1100404"/>
                  </a:lnTo>
                  <a:lnTo>
                    <a:pt x="9778780" y="1315966"/>
                  </a:lnTo>
                  <a:lnTo>
                    <a:pt x="9639150" y="1532159"/>
                  </a:lnTo>
                  <a:lnTo>
                    <a:pt x="9503714" y="1752047"/>
                  </a:lnTo>
                  <a:lnTo>
                    <a:pt x="9372470" y="1975621"/>
                  </a:lnTo>
                  <a:lnTo>
                    <a:pt x="9243634" y="2199829"/>
                  </a:lnTo>
                  <a:lnTo>
                    <a:pt x="9119631" y="2425316"/>
                  </a:lnTo>
                  <a:lnTo>
                    <a:pt x="8994347" y="2655624"/>
                  </a:lnTo>
                  <a:lnTo>
                    <a:pt x="8876313" y="2887843"/>
                  </a:lnTo>
                  <a:lnTo>
                    <a:pt x="8757628" y="3122485"/>
                  </a:lnTo>
                  <a:lnTo>
                    <a:pt x="8645560" y="3361439"/>
                  </a:lnTo>
                  <a:lnTo>
                    <a:pt x="8535897" y="3601031"/>
                  </a:lnTo>
                  <a:lnTo>
                    <a:pt x="8429280" y="3838852"/>
                  </a:lnTo>
                  <a:lnTo>
                    <a:pt x="8326225" y="4082771"/>
                  </a:lnTo>
                  <a:lnTo>
                    <a:pt x="8224943" y="4329737"/>
                  </a:lnTo>
                  <a:lnTo>
                    <a:pt x="8128486" y="4577985"/>
                  </a:lnTo>
                  <a:lnTo>
                    <a:pt x="8034437" y="4826863"/>
                  </a:lnTo>
                  <a:lnTo>
                    <a:pt x="7946360" y="5082476"/>
                  </a:lnTo>
                  <a:lnTo>
                    <a:pt x="7723724" y="5769929"/>
                  </a:lnTo>
                  <a:lnTo>
                    <a:pt x="7534364" y="6458419"/>
                  </a:lnTo>
                  <a:lnTo>
                    <a:pt x="7372818" y="7149074"/>
                  </a:lnTo>
                  <a:lnTo>
                    <a:pt x="7239092" y="7841916"/>
                  </a:lnTo>
                  <a:lnTo>
                    <a:pt x="7136881" y="8532727"/>
                  </a:lnTo>
                  <a:lnTo>
                    <a:pt x="7060067" y="9225086"/>
                  </a:lnTo>
                  <a:lnTo>
                    <a:pt x="7012340" y="9914786"/>
                  </a:lnTo>
                  <a:lnTo>
                    <a:pt x="6995486" y="10604887"/>
                  </a:lnTo>
                  <a:lnTo>
                    <a:pt x="7003538" y="11288645"/>
                  </a:lnTo>
                  <a:lnTo>
                    <a:pt x="7043089" y="11970381"/>
                  </a:lnTo>
                  <a:lnTo>
                    <a:pt x="7103860" y="12649977"/>
                  </a:lnTo>
                  <a:lnTo>
                    <a:pt x="7189530" y="13323222"/>
                  </a:lnTo>
                  <a:lnTo>
                    <a:pt x="7307978" y="13989627"/>
                  </a:lnTo>
                  <a:lnTo>
                    <a:pt x="7448281" y="14651471"/>
                  </a:lnTo>
                  <a:lnTo>
                    <a:pt x="7614114" y="15304559"/>
                  </a:lnTo>
                  <a:lnTo>
                    <a:pt x="7807909" y="15949529"/>
                  </a:lnTo>
                  <a:lnTo>
                    <a:pt x="8024189" y="16587522"/>
                  </a:lnTo>
                  <a:lnTo>
                    <a:pt x="8263595" y="17216116"/>
                  </a:lnTo>
                  <a:lnTo>
                    <a:pt x="8526767" y="17832911"/>
                  </a:lnTo>
                  <a:lnTo>
                    <a:pt x="8818525" y="18439176"/>
                  </a:lnTo>
                  <a:lnTo>
                    <a:pt x="9128581" y="19034774"/>
                  </a:lnTo>
                  <a:lnTo>
                    <a:pt x="9463038" y="19616156"/>
                  </a:lnTo>
                  <a:lnTo>
                    <a:pt x="9585626" y="19812243"/>
                  </a:lnTo>
                  <a:lnTo>
                    <a:pt x="8910173" y="209821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lt1"/>
                </a:solidFill>
              </a:endParaRPr>
            </a:p>
          </p:txBody>
        </p:sp>
        <p:sp>
          <p:nvSpPr>
            <p:cNvPr id="125" name="Google Shape;125;p22"/>
            <p:cNvSpPr/>
            <p:nvPr/>
          </p:nvSpPr>
          <p:spPr>
            <a:xfrm rot="-8998236">
              <a:off x="556479" y="2484976"/>
              <a:ext cx="17376688" cy="12192842"/>
            </a:xfrm>
            <a:custGeom>
              <a:avLst/>
              <a:gdLst/>
              <a:ahLst/>
              <a:cxnLst/>
              <a:rect l="l" t="t" r="r" b="b"/>
              <a:pathLst>
                <a:path w="17392130" h="12203678" extrusionOk="0">
                  <a:moveTo>
                    <a:pt x="10580003" y="9284979"/>
                  </a:moveTo>
                  <a:lnTo>
                    <a:pt x="9682195" y="9798036"/>
                  </a:lnTo>
                  <a:lnTo>
                    <a:pt x="8753090" y="10265860"/>
                  </a:lnTo>
                  <a:lnTo>
                    <a:pt x="7793510" y="10691396"/>
                  </a:lnTo>
                  <a:lnTo>
                    <a:pt x="6809324" y="11073033"/>
                  </a:lnTo>
                  <a:lnTo>
                    <a:pt x="5795990" y="11405679"/>
                  </a:lnTo>
                  <a:lnTo>
                    <a:pt x="4756466" y="11688565"/>
                  </a:lnTo>
                  <a:lnTo>
                    <a:pt x="3697438" y="11922987"/>
                  </a:lnTo>
                  <a:lnTo>
                    <a:pt x="2990714" y="12045741"/>
                  </a:lnTo>
                  <a:lnTo>
                    <a:pt x="2288031" y="12148425"/>
                  </a:lnTo>
                  <a:lnTo>
                    <a:pt x="1766506" y="12203678"/>
                  </a:lnTo>
                  <a:lnTo>
                    <a:pt x="0" y="9143999"/>
                  </a:lnTo>
                  <a:lnTo>
                    <a:pt x="15837872" y="0"/>
                  </a:lnTo>
                  <a:lnTo>
                    <a:pt x="17392130" y="2692055"/>
                  </a:lnTo>
                  <a:lnTo>
                    <a:pt x="17185539" y="3013569"/>
                  </a:lnTo>
                  <a:lnTo>
                    <a:pt x="16597741" y="3840647"/>
                  </a:lnTo>
                  <a:lnTo>
                    <a:pt x="15970081" y="4637482"/>
                  </a:lnTo>
                  <a:lnTo>
                    <a:pt x="15305501" y="5403263"/>
                  </a:lnTo>
                  <a:lnTo>
                    <a:pt x="14604001" y="6137979"/>
                  </a:lnTo>
                  <a:lnTo>
                    <a:pt x="13868531" y="6840846"/>
                  </a:lnTo>
                  <a:lnTo>
                    <a:pt x="13094555" y="7506752"/>
                  </a:lnTo>
                  <a:lnTo>
                    <a:pt x="12289529" y="8140002"/>
                  </a:lnTo>
                  <a:lnTo>
                    <a:pt x="11451088" y="873176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lt1"/>
                </a:solidFill>
              </a:endParaRPr>
            </a:p>
          </p:txBody>
        </p:sp>
      </p:grpSp>
      <p:sp>
        <p:nvSpPr>
          <p:cNvPr id="126" name="Google Shape;126;p22"/>
          <p:cNvSpPr/>
          <p:nvPr/>
        </p:nvSpPr>
        <p:spPr>
          <a:xfrm>
            <a:off x="0" y="19"/>
            <a:ext cx="5742300" cy="5143500"/>
          </a:xfrm>
          <a:prstGeom prst="rect">
            <a:avLst/>
          </a:prstGeom>
          <a:solidFill>
            <a:schemeClr val="lt2"/>
          </a:solidFill>
          <a:ln w="47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9"/>
          </a:p>
        </p:txBody>
      </p:sp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327050" y="527069"/>
            <a:ext cx="4910100" cy="3648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199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ubTitle" idx="1"/>
          </p:nvPr>
        </p:nvSpPr>
        <p:spPr>
          <a:xfrm>
            <a:off x="327050" y="1208465"/>
            <a:ext cx="4173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99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9pPr>
          </a:lstStyle>
          <a:p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2"/>
          </p:nvPr>
        </p:nvSpPr>
        <p:spPr>
          <a:xfrm>
            <a:off x="327050" y="1753519"/>
            <a:ext cx="4983900" cy="28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9209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999">
                <a:solidFill>
                  <a:schemeClr val="lt1"/>
                </a:solidFill>
              </a:defRPr>
            </a:lvl1pPr>
            <a:lvl2pPr marL="914400" lvl="1" indent="-285746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899">
                <a:solidFill>
                  <a:schemeClr val="lt1"/>
                </a:solidFill>
              </a:defRPr>
            </a:lvl2pPr>
            <a:lvl3pPr marL="1371600" lvl="2" indent="-279397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799">
                <a:solidFill>
                  <a:schemeClr val="lt1"/>
                </a:solidFill>
              </a:defRPr>
            </a:lvl3pPr>
            <a:lvl4pPr marL="1828800" lvl="3" indent="-279397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799">
                <a:solidFill>
                  <a:schemeClr val="lt1"/>
                </a:solidFill>
              </a:defRPr>
            </a:lvl4pPr>
            <a:lvl5pPr marL="2286000" lvl="4" indent="-279397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799">
                <a:solidFill>
                  <a:schemeClr val="lt1"/>
                </a:solidFill>
              </a:defRPr>
            </a:lvl5pPr>
            <a:lvl6pPr marL="2743200" lvl="5" indent="-279397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799">
                <a:solidFill>
                  <a:schemeClr val="lt1"/>
                </a:solidFill>
              </a:defRPr>
            </a:lvl6pPr>
            <a:lvl7pPr marL="3200400" lvl="6" indent="-279397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799">
                <a:solidFill>
                  <a:schemeClr val="lt1"/>
                </a:solidFill>
              </a:defRPr>
            </a:lvl7pPr>
            <a:lvl8pPr marL="3657600" lvl="7" indent="-279397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799">
                <a:solidFill>
                  <a:schemeClr val="lt1"/>
                </a:solidFill>
              </a:defRPr>
            </a:lvl8pPr>
            <a:lvl9pPr marL="4114800" lvl="8" indent="-279397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800"/>
              <a:buChar char="■"/>
              <a:defRPr sz="799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MockUp (29-04-22)-01">
  <p:cSld name="Device MockUp (29-04-22)-0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>
            <a:spLocks noGrp="1"/>
          </p:cNvSpPr>
          <p:nvPr>
            <p:ph type="pic" idx="2"/>
          </p:nvPr>
        </p:nvSpPr>
        <p:spPr>
          <a:xfrm>
            <a:off x="3621593" y="1604141"/>
            <a:ext cx="1900800" cy="4087500"/>
          </a:xfrm>
          <a:prstGeom prst="rect">
            <a:avLst/>
          </a:prstGeom>
          <a:solidFill>
            <a:srgbClr val="2F2F2F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(31-03-23)-01">
  <p:cSld name="Timeline (31-03-23)-0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>
            <a:spLocks noGrp="1"/>
          </p:cNvSpPr>
          <p:nvPr>
            <p:ph type="pic" idx="2"/>
          </p:nvPr>
        </p:nvSpPr>
        <p:spPr>
          <a:xfrm>
            <a:off x="-846536" y="-476177"/>
            <a:ext cx="10837200" cy="6096000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s 14">
  <p:cSld name="Timelines 14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>
            <a:spLocks noGrp="1"/>
          </p:cNvSpPr>
          <p:nvPr>
            <p:ph type="pic" idx="2"/>
          </p:nvPr>
        </p:nvSpPr>
        <p:spPr>
          <a:xfrm>
            <a:off x="4610792" y="785904"/>
            <a:ext cx="1785900" cy="1785900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136" name="Google Shape;136;p25"/>
          <p:cNvSpPr>
            <a:spLocks noGrp="1"/>
          </p:cNvSpPr>
          <p:nvPr>
            <p:ph type="pic" idx="3"/>
          </p:nvPr>
        </p:nvSpPr>
        <p:spPr>
          <a:xfrm>
            <a:off x="6477005" y="785904"/>
            <a:ext cx="1785900" cy="1785900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137" name="Google Shape;137;p25"/>
          <p:cNvSpPr/>
          <p:nvPr/>
        </p:nvSpPr>
        <p:spPr>
          <a:xfrm>
            <a:off x="4610791" y="2761827"/>
            <a:ext cx="21729371" cy="409912"/>
          </a:xfrm>
          <a:custGeom>
            <a:avLst/>
            <a:gdLst/>
            <a:ahLst/>
            <a:cxnLst/>
            <a:rect l="l" t="t" r="r" b="b"/>
            <a:pathLst>
              <a:path w="43028457" h="628218" extrusionOk="0">
                <a:moveTo>
                  <a:pt x="0" y="0"/>
                </a:moveTo>
                <a:lnTo>
                  <a:pt x="8637801" y="0"/>
                </a:lnTo>
                <a:lnTo>
                  <a:pt x="26925801" y="0"/>
                </a:lnTo>
                <a:lnTo>
                  <a:pt x="43028457" y="0"/>
                </a:lnTo>
                <a:lnTo>
                  <a:pt x="43028457" y="628218"/>
                </a:lnTo>
                <a:lnTo>
                  <a:pt x="26925801" y="628218"/>
                </a:lnTo>
                <a:lnTo>
                  <a:pt x="8637801" y="628218"/>
                </a:lnTo>
                <a:lnTo>
                  <a:pt x="0" y="6282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138" name="Google Shape;138;p25"/>
          <p:cNvSpPr/>
          <p:nvPr/>
        </p:nvSpPr>
        <p:spPr>
          <a:xfrm>
            <a:off x="-11684000" y="-7822001"/>
            <a:ext cx="40132000" cy="24231599"/>
          </a:xfrm>
          <a:custGeom>
            <a:avLst/>
            <a:gdLst/>
            <a:ahLst/>
            <a:cxnLst/>
            <a:rect l="l" t="t" r="r" b="b"/>
            <a:pathLst>
              <a:path w="80264000" h="48463198" extrusionOk="0">
                <a:moveTo>
                  <a:pt x="23368001" y="15646402"/>
                </a:moveTo>
                <a:lnTo>
                  <a:pt x="23368001" y="25934983"/>
                </a:lnTo>
                <a:lnTo>
                  <a:pt x="41656000" y="25934983"/>
                </a:lnTo>
                <a:lnTo>
                  <a:pt x="41656000" y="15646402"/>
                </a:lnTo>
                <a:close/>
                <a:moveTo>
                  <a:pt x="0" y="0"/>
                </a:moveTo>
                <a:lnTo>
                  <a:pt x="65024000" y="0"/>
                </a:lnTo>
                <a:lnTo>
                  <a:pt x="65024000" y="3555999"/>
                </a:lnTo>
                <a:lnTo>
                  <a:pt x="80264000" y="3555999"/>
                </a:lnTo>
                <a:lnTo>
                  <a:pt x="80264000" y="37591998"/>
                </a:lnTo>
                <a:lnTo>
                  <a:pt x="65024000" y="37591998"/>
                </a:lnTo>
                <a:lnTo>
                  <a:pt x="65024000" y="41581390"/>
                </a:lnTo>
                <a:lnTo>
                  <a:pt x="65024000" y="48463198"/>
                </a:lnTo>
                <a:lnTo>
                  <a:pt x="0" y="48463198"/>
                </a:lnTo>
                <a:lnTo>
                  <a:pt x="0" y="41581390"/>
                </a:lnTo>
                <a:lnTo>
                  <a:pt x="0" y="36677598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s 15">
  <p:cSld name="Timelines 15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/>
          <p:nvPr/>
        </p:nvSpPr>
        <p:spPr>
          <a:xfrm>
            <a:off x="-4318900" y="2761827"/>
            <a:ext cx="21514229" cy="409912"/>
          </a:xfrm>
          <a:custGeom>
            <a:avLst/>
            <a:gdLst/>
            <a:ahLst/>
            <a:cxnLst/>
            <a:rect l="l" t="t" r="r" b="b"/>
            <a:pathLst>
              <a:path w="43028457" h="628218" extrusionOk="0">
                <a:moveTo>
                  <a:pt x="0" y="0"/>
                </a:moveTo>
                <a:lnTo>
                  <a:pt x="8637801" y="0"/>
                </a:lnTo>
                <a:lnTo>
                  <a:pt x="26925801" y="0"/>
                </a:lnTo>
                <a:lnTo>
                  <a:pt x="43028457" y="0"/>
                </a:lnTo>
                <a:lnTo>
                  <a:pt x="43028457" y="628218"/>
                </a:lnTo>
                <a:lnTo>
                  <a:pt x="26925801" y="628218"/>
                </a:lnTo>
                <a:lnTo>
                  <a:pt x="8637801" y="628218"/>
                </a:lnTo>
                <a:lnTo>
                  <a:pt x="0" y="6282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141" name="Google Shape;141;p26"/>
          <p:cNvSpPr/>
          <p:nvPr/>
        </p:nvSpPr>
        <p:spPr>
          <a:xfrm>
            <a:off x="-11684000" y="-7822001"/>
            <a:ext cx="40132000" cy="24231599"/>
          </a:xfrm>
          <a:custGeom>
            <a:avLst/>
            <a:gdLst/>
            <a:ahLst/>
            <a:cxnLst/>
            <a:rect l="l" t="t" r="r" b="b"/>
            <a:pathLst>
              <a:path w="80264000" h="48463198" extrusionOk="0">
                <a:moveTo>
                  <a:pt x="23368001" y="15646402"/>
                </a:moveTo>
                <a:lnTo>
                  <a:pt x="23368001" y="25934983"/>
                </a:lnTo>
                <a:lnTo>
                  <a:pt x="41656000" y="25934983"/>
                </a:lnTo>
                <a:lnTo>
                  <a:pt x="41656000" y="15646402"/>
                </a:lnTo>
                <a:close/>
                <a:moveTo>
                  <a:pt x="0" y="0"/>
                </a:moveTo>
                <a:lnTo>
                  <a:pt x="65024000" y="0"/>
                </a:lnTo>
                <a:lnTo>
                  <a:pt x="65024000" y="3555999"/>
                </a:lnTo>
                <a:lnTo>
                  <a:pt x="80264000" y="3555999"/>
                </a:lnTo>
                <a:lnTo>
                  <a:pt x="80264000" y="37591998"/>
                </a:lnTo>
                <a:lnTo>
                  <a:pt x="65024000" y="37591998"/>
                </a:lnTo>
                <a:lnTo>
                  <a:pt x="65024000" y="41581390"/>
                </a:lnTo>
                <a:lnTo>
                  <a:pt x="65024000" y="48463198"/>
                </a:lnTo>
                <a:lnTo>
                  <a:pt x="0" y="48463198"/>
                </a:lnTo>
                <a:lnTo>
                  <a:pt x="0" y="41581390"/>
                </a:lnTo>
                <a:lnTo>
                  <a:pt x="0" y="36677598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6"/>
          <p:cNvSpPr>
            <a:spLocks noGrp="1"/>
          </p:cNvSpPr>
          <p:nvPr>
            <p:ph type="pic" idx="2"/>
          </p:nvPr>
        </p:nvSpPr>
        <p:spPr>
          <a:xfrm>
            <a:off x="879617" y="783174"/>
            <a:ext cx="1785900" cy="1785900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143" name="Google Shape;143;p26"/>
          <p:cNvSpPr>
            <a:spLocks noGrp="1"/>
          </p:cNvSpPr>
          <p:nvPr>
            <p:ph type="pic" idx="3"/>
          </p:nvPr>
        </p:nvSpPr>
        <p:spPr>
          <a:xfrm>
            <a:off x="2745832" y="783174"/>
            <a:ext cx="1785900" cy="1785900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144" name="Google Shape;144;p26"/>
          <p:cNvSpPr>
            <a:spLocks noGrp="1"/>
          </p:cNvSpPr>
          <p:nvPr>
            <p:ph type="pic" idx="4"/>
          </p:nvPr>
        </p:nvSpPr>
        <p:spPr>
          <a:xfrm>
            <a:off x="4612046" y="783174"/>
            <a:ext cx="1785900" cy="1785900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145" name="Google Shape;145;p26"/>
          <p:cNvSpPr>
            <a:spLocks noGrp="1"/>
          </p:cNvSpPr>
          <p:nvPr>
            <p:ph type="pic" idx="5"/>
          </p:nvPr>
        </p:nvSpPr>
        <p:spPr>
          <a:xfrm>
            <a:off x="6478260" y="783174"/>
            <a:ext cx="1785900" cy="1785900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s 16">
  <p:cSld name="Timelines 16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/>
          <p:nvPr/>
        </p:nvSpPr>
        <p:spPr>
          <a:xfrm>
            <a:off x="-13475342" y="2761827"/>
            <a:ext cx="21729371" cy="409912"/>
          </a:xfrm>
          <a:custGeom>
            <a:avLst/>
            <a:gdLst/>
            <a:ahLst/>
            <a:cxnLst/>
            <a:rect l="l" t="t" r="r" b="b"/>
            <a:pathLst>
              <a:path w="43028457" h="628218" extrusionOk="0">
                <a:moveTo>
                  <a:pt x="0" y="0"/>
                </a:moveTo>
                <a:lnTo>
                  <a:pt x="8637801" y="0"/>
                </a:lnTo>
                <a:lnTo>
                  <a:pt x="26925801" y="0"/>
                </a:lnTo>
                <a:lnTo>
                  <a:pt x="43028457" y="0"/>
                </a:lnTo>
                <a:lnTo>
                  <a:pt x="43028457" y="628218"/>
                </a:lnTo>
                <a:lnTo>
                  <a:pt x="26925801" y="628218"/>
                </a:lnTo>
                <a:lnTo>
                  <a:pt x="8637801" y="628218"/>
                </a:lnTo>
                <a:lnTo>
                  <a:pt x="0" y="6282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148" name="Google Shape;148;p27"/>
          <p:cNvSpPr/>
          <p:nvPr/>
        </p:nvSpPr>
        <p:spPr>
          <a:xfrm>
            <a:off x="-16306799" y="-7822001"/>
            <a:ext cx="44754799" cy="24231600"/>
          </a:xfrm>
          <a:custGeom>
            <a:avLst/>
            <a:gdLst/>
            <a:ahLst/>
            <a:cxnLst/>
            <a:rect l="l" t="t" r="r" b="b"/>
            <a:pathLst>
              <a:path w="89509598" h="48463199" extrusionOk="0">
                <a:moveTo>
                  <a:pt x="32613599" y="15646402"/>
                </a:moveTo>
                <a:lnTo>
                  <a:pt x="32613599" y="25934983"/>
                </a:lnTo>
                <a:lnTo>
                  <a:pt x="50901598" y="25934983"/>
                </a:lnTo>
                <a:lnTo>
                  <a:pt x="50901598" y="15646402"/>
                </a:lnTo>
                <a:close/>
                <a:moveTo>
                  <a:pt x="9245598" y="0"/>
                </a:moveTo>
                <a:lnTo>
                  <a:pt x="74269598" y="0"/>
                </a:lnTo>
                <a:lnTo>
                  <a:pt x="74269598" y="3555999"/>
                </a:lnTo>
                <a:lnTo>
                  <a:pt x="89509598" y="3555999"/>
                </a:lnTo>
                <a:lnTo>
                  <a:pt x="89509598" y="37591999"/>
                </a:lnTo>
                <a:lnTo>
                  <a:pt x="74269598" y="37591999"/>
                </a:lnTo>
                <a:lnTo>
                  <a:pt x="74269598" y="41581391"/>
                </a:lnTo>
                <a:lnTo>
                  <a:pt x="74269598" y="48463199"/>
                </a:lnTo>
                <a:lnTo>
                  <a:pt x="9245598" y="48463199"/>
                </a:lnTo>
                <a:lnTo>
                  <a:pt x="9245598" y="41581391"/>
                </a:lnTo>
                <a:lnTo>
                  <a:pt x="9245598" y="37287197"/>
                </a:lnTo>
                <a:lnTo>
                  <a:pt x="0" y="37287197"/>
                </a:lnTo>
                <a:lnTo>
                  <a:pt x="0" y="5689598"/>
                </a:lnTo>
                <a:lnTo>
                  <a:pt x="9245598" y="5689598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7"/>
          <p:cNvSpPr>
            <a:spLocks noGrp="1"/>
          </p:cNvSpPr>
          <p:nvPr>
            <p:ph type="pic" idx="2"/>
          </p:nvPr>
        </p:nvSpPr>
        <p:spPr>
          <a:xfrm>
            <a:off x="879617" y="783174"/>
            <a:ext cx="1785900" cy="1785900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150" name="Google Shape;150;p27"/>
          <p:cNvSpPr>
            <a:spLocks noGrp="1"/>
          </p:cNvSpPr>
          <p:nvPr>
            <p:ph type="pic" idx="3"/>
          </p:nvPr>
        </p:nvSpPr>
        <p:spPr>
          <a:xfrm>
            <a:off x="2745832" y="783174"/>
            <a:ext cx="1785900" cy="1785900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151" name="Google Shape;151;p27"/>
          <p:cNvSpPr>
            <a:spLocks noGrp="1"/>
          </p:cNvSpPr>
          <p:nvPr>
            <p:ph type="pic" idx="4"/>
          </p:nvPr>
        </p:nvSpPr>
        <p:spPr>
          <a:xfrm>
            <a:off x="4612046" y="783174"/>
            <a:ext cx="1785900" cy="1785900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152" name="Google Shape;152;p27"/>
          <p:cNvSpPr>
            <a:spLocks noGrp="1"/>
          </p:cNvSpPr>
          <p:nvPr>
            <p:ph type="pic" idx="5"/>
          </p:nvPr>
        </p:nvSpPr>
        <p:spPr>
          <a:xfrm>
            <a:off x="6478260" y="783174"/>
            <a:ext cx="1785900" cy="1785900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folio (07-04-23)-04">
  <p:cSld name="Portfolio (07-04-23)-04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>
            <a:spLocks noGrp="1"/>
          </p:cNvSpPr>
          <p:nvPr>
            <p:ph type="pic" idx="2"/>
          </p:nvPr>
        </p:nvSpPr>
        <p:spPr>
          <a:xfrm>
            <a:off x="3678048" y="-282984"/>
            <a:ext cx="1779900" cy="5709600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155" name="Google Shape;155;p28"/>
          <p:cNvSpPr>
            <a:spLocks noGrp="1"/>
          </p:cNvSpPr>
          <p:nvPr>
            <p:ph type="pic" idx="3"/>
          </p:nvPr>
        </p:nvSpPr>
        <p:spPr>
          <a:xfrm>
            <a:off x="5060177" y="689593"/>
            <a:ext cx="1779900" cy="3762000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156" name="Google Shape;156;p28"/>
          <p:cNvSpPr>
            <a:spLocks noGrp="1"/>
          </p:cNvSpPr>
          <p:nvPr>
            <p:ph type="pic" idx="4"/>
          </p:nvPr>
        </p:nvSpPr>
        <p:spPr>
          <a:xfrm>
            <a:off x="2290367" y="689593"/>
            <a:ext cx="1779900" cy="3762000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157" name="Google Shape;157;p28"/>
          <p:cNvSpPr>
            <a:spLocks noGrp="1"/>
          </p:cNvSpPr>
          <p:nvPr>
            <p:ph type="pic" idx="5"/>
          </p:nvPr>
        </p:nvSpPr>
        <p:spPr>
          <a:xfrm>
            <a:off x="904806" y="1668133"/>
            <a:ext cx="1779600" cy="1807200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158" name="Google Shape;158;p28"/>
          <p:cNvSpPr>
            <a:spLocks noGrp="1"/>
          </p:cNvSpPr>
          <p:nvPr>
            <p:ph type="pic" idx="6"/>
          </p:nvPr>
        </p:nvSpPr>
        <p:spPr>
          <a:xfrm>
            <a:off x="6459301" y="1668133"/>
            <a:ext cx="1779600" cy="1807200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folio 26">
  <p:cSld name="Portfolio 26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>
            <a:spLocks noGrp="1"/>
          </p:cNvSpPr>
          <p:nvPr>
            <p:ph type="pic" idx="2"/>
          </p:nvPr>
        </p:nvSpPr>
        <p:spPr>
          <a:xfrm>
            <a:off x="-215822" y="-133331"/>
            <a:ext cx="1246200" cy="1246200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  <a:effectLst>
            <a:outerShdw blurRad="190490" algn="ctr" rotWithShape="0">
              <a:srgbClr val="000000">
                <a:alpha val="60000"/>
              </a:srgbClr>
            </a:outerShdw>
          </a:effectLst>
        </p:spPr>
      </p:sp>
      <p:sp>
        <p:nvSpPr>
          <p:cNvPr id="161" name="Google Shape;161;p29"/>
          <p:cNvSpPr>
            <a:spLocks noGrp="1"/>
          </p:cNvSpPr>
          <p:nvPr>
            <p:ph type="pic" idx="3"/>
          </p:nvPr>
        </p:nvSpPr>
        <p:spPr>
          <a:xfrm>
            <a:off x="2560609" y="-133331"/>
            <a:ext cx="1246200" cy="1246200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  <a:effectLst>
            <a:outerShdw blurRad="190490" algn="ctr" rotWithShape="0">
              <a:srgbClr val="000000">
                <a:alpha val="60000"/>
              </a:srgbClr>
            </a:outerShdw>
          </a:effectLst>
        </p:spPr>
      </p:sp>
      <p:sp>
        <p:nvSpPr>
          <p:cNvPr id="162" name="Google Shape;162;p29"/>
          <p:cNvSpPr>
            <a:spLocks noGrp="1"/>
          </p:cNvSpPr>
          <p:nvPr>
            <p:ph type="pic" idx="4"/>
          </p:nvPr>
        </p:nvSpPr>
        <p:spPr>
          <a:xfrm>
            <a:off x="3948825" y="-133331"/>
            <a:ext cx="1246200" cy="1246200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  <a:effectLst>
            <a:outerShdw blurRad="190490" algn="ctr" rotWithShape="0">
              <a:srgbClr val="000000">
                <a:alpha val="60000"/>
              </a:srgbClr>
            </a:outerShdw>
          </a:effectLst>
        </p:spPr>
      </p:sp>
      <p:sp>
        <p:nvSpPr>
          <p:cNvPr id="163" name="Google Shape;163;p29"/>
          <p:cNvSpPr>
            <a:spLocks noGrp="1"/>
          </p:cNvSpPr>
          <p:nvPr>
            <p:ph type="pic" idx="5"/>
          </p:nvPr>
        </p:nvSpPr>
        <p:spPr>
          <a:xfrm>
            <a:off x="8113467" y="-133331"/>
            <a:ext cx="1246200" cy="1246200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  <a:effectLst>
            <a:outerShdw blurRad="190490" algn="ctr" rotWithShape="0">
              <a:srgbClr val="000000">
                <a:alpha val="60000"/>
              </a:srgbClr>
            </a:outerShdw>
          </a:effectLst>
        </p:spPr>
      </p:sp>
      <p:sp>
        <p:nvSpPr>
          <p:cNvPr id="164" name="Google Shape;164;p29"/>
          <p:cNvSpPr>
            <a:spLocks noGrp="1"/>
          </p:cNvSpPr>
          <p:nvPr>
            <p:ph type="pic" idx="6"/>
          </p:nvPr>
        </p:nvSpPr>
        <p:spPr>
          <a:xfrm>
            <a:off x="-215822" y="1254673"/>
            <a:ext cx="1246200" cy="1246200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  <a:effectLst>
            <a:outerShdw blurRad="190490" algn="ctr" rotWithShape="0">
              <a:srgbClr val="000000">
                <a:alpha val="60000"/>
              </a:srgbClr>
            </a:outerShdw>
          </a:effectLst>
        </p:spPr>
      </p:sp>
      <p:sp>
        <p:nvSpPr>
          <p:cNvPr id="165" name="Google Shape;165;p29"/>
          <p:cNvSpPr>
            <a:spLocks noGrp="1"/>
          </p:cNvSpPr>
          <p:nvPr>
            <p:ph type="pic" idx="7"/>
          </p:nvPr>
        </p:nvSpPr>
        <p:spPr>
          <a:xfrm>
            <a:off x="6725252" y="1254673"/>
            <a:ext cx="1246200" cy="1246200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  <a:effectLst>
            <a:outerShdw blurRad="190490" algn="ctr" rotWithShape="0">
              <a:srgbClr val="000000">
                <a:alpha val="60000"/>
              </a:srgbClr>
            </a:outerShdw>
          </a:effectLst>
        </p:spPr>
      </p:sp>
      <p:sp>
        <p:nvSpPr>
          <p:cNvPr id="166" name="Google Shape;166;p29"/>
          <p:cNvSpPr>
            <a:spLocks noGrp="1"/>
          </p:cNvSpPr>
          <p:nvPr>
            <p:ph type="pic" idx="8"/>
          </p:nvPr>
        </p:nvSpPr>
        <p:spPr>
          <a:xfrm>
            <a:off x="8113467" y="1254673"/>
            <a:ext cx="1246200" cy="1246200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  <a:effectLst>
            <a:outerShdw blurRad="190490" algn="ctr" rotWithShape="0">
              <a:srgbClr val="000000">
                <a:alpha val="60000"/>
              </a:srgbClr>
            </a:outerShdw>
          </a:effectLst>
        </p:spPr>
      </p:sp>
      <p:sp>
        <p:nvSpPr>
          <p:cNvPr id="167" name="Google Shape;167;p29"/>
          <p:cNvSpPr>
            <a:spLocks noGrp="1"/>
          </p:cNvSpPr>
          <p:nvPr>
            <p:ph type="pic" idx="9"/>
          </p:nvPr>
        </p:nvSpPr>
        <p:spPr>
          <a:xfrm>
            <a:off x="-215822" y="2642677"/>
            <a:ext cx="1246200" cy="1246200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  <a:effectLst>
            <a:outerShdw blurRad="190490" algn="ctr" rotWithShape="0">
              <a:srgbClr val="000000">
                <a:alpha val="60000"/>
              </a:srgbClr>
            </a:outerShdw>
          </a:effectLst>
        </p:spPr>
      </p:sp>
      <p:sp>
        <p:nvSpPr>
          <p:cNvPr id="168" name="Google Shape;168;p29"/>
          <p:cNvSpPr>
            <a:spLocks noGrp="1"/>
          </p:cNvSpPr>
          <p:nvPr>
            <p:ph type="pic" idx="13"/>
          </p:nvPr>
        </p:nvSpPr>
        <p:spPr>
          <a:xfrm>
            <a:off x="1172394" y="2642677"/>
            <a:ext cx="1246200" cy="1246200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  <a:effectLst>
            <a:outerShdw blurRad="190490" algn="ctr" rotWithShape="0">
              <a:srgbClr val="000000">
                <a:alpha val="60000"/>
              </a:srgbClr>
            </a:outerShdw>
          </a:effectLst>
        </p:spPr>
      </p:sp>
      <p:sp>
        <p:nvSpPr>
          <p:cNvPr id="169" name="Google Shape;169;p29"/>
          <p:cNvSpPr>
            <a:spLocks noGrp="1"/>
          </p:cNvSpPr>
          <p:nvPr>
            <p:ph type="pic" idx="14"/>
          </p:nvPr>
        </p:nvSpPr>
        <p:spPr>
          <a:xfrm>
            <a:off x="8113467" y="2642677"/>
            <a:ext cx="1246200" cy="1246200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  <a:effectLst>
            <a:outerShdw blurRad="190490" algn="ctr" rotWithShape="0">
              <a:srgbClr val="000000">
                <a:alpha val="60000"/>
              </a:srgbClr>
            </a:outerShdw>
          </a:effectLst>
        </p:spPr>
      </p:sp>
      <p:sp>
        <p:nvSpPr>
          <p:cNvPr id="170" name="Google Shape;170;p29"/>
          <p:cNvSpPr>
            <a:spLocks noGrp="1"/>
          </p:cNvSpPr>
          <p:nvPr>
            <p:ph type="pic" idx="15"/>
          </p:nvPr>
        </p:nvSpPr>
        <p:spPr>
          <a:xfrm>
            <a:off x="-215822" y="4030682"/>
            <a:ext cx="1246200" cy="1246200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  <a:effectLst>
            <a:outerShdw blurRad="190490" algn="ctr" rotWithShape="0">
              <a:srgbClr val="000000">
                <a:alpha val="60000"/>
              </a:srgbClr>
            </a:outerShdw>
          </a:effectLst>
        </p:spPr>
      </p:sp>
      <p:sp>
        <p:nvSpPr>
          <p:cNvPr id="171" name="Google Shape;171;p29"/>
          <p:cNvSpPr>
            <a:spLocks noGrp="1"/>
          </p:cNvSpPr>
          <p:nvPr>
            <p:ph type="pic" idx="16"/>
          </p:nvPr>
        </p:nvSpPr>
        <p:spPr>
          <a:xfrm>
            <a:off x="3948825" y="4030682"/>
            <a:ext cx="1246200" cy="1246200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  <a:effectLst>
            <a:outerShdw blurRad="190490" algn="ctr" rotWithShape="0">
              <a:srgbClr val="000000">
                <a:alpha val="60000"/>
              </a:srgbClr>
            </a:outerShdw>
          </a:effectLst>
        </p:spPr>
      </p:sp>
      <p:sp>
        <p:nvSpPr>
          <p:cNvPr id="172" name="Google Shape;172;p29"/>
          <p:cNvSpPr>
            <a:spLocks noGrp="1"/>
          </p:cNvSpPr>
          <p:nvPr>
            <p:ph type="pic" idx="17"/>
          </p:nvPr>
        </p:nvSpPr>
        <p:spPr>
          <a:xfrm>
            <a:off x="5337037" y="4030682"/>
            <a:ext cx="1246200" cy="1246200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  <a:effectLst>
            <a:outerShdw blurRad="190490" algn="ctr" rotWithShape="0">
              <a:srgbClr val="000000">
                <a:alpha val="60000"/>
              </a:srgbClr>
            </a:outerShdw>
          </a:effectLst>
        </p:spPr>
      </p:sp>
      <p:sp>
        <p:nvSpPr>
          <p:cNvPr id="173" name="Google Shape;173;p29"/>
          <p:cNvSpPr>
            <a:spLocks noGrp="1"/>
          </p:cNvSpPr>
          <p:nvPr>
            <p:ph type="pic" idx="18"/>
          </p:nvPr>
        </p:nvSpPr>
        <p:spPr>
          <a:xfrm>
            <a:off x="8113467" y="4030682"/>
            <a:ext cx="1246200" cy="1246200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  <a:effectLst>
            <a:outerShdw blurRad="190490" algn="ctr" rotWithShape="0">
              <a:srgbClr val="000000">
                <a:alpha val="60000"/>
              </a:srgbClr>
            </a:outerShdw>
          </a:effectLst>
        </p:spPr>
      </p:sp>
      <p:sp>
        <p:nvSpPr>
          <p:cNvPr id="174" name="Google Shape;174;p29"/>
          <p:cNvSpPr>
            <a:spLocks noGrp="1"/>
          </p:cNvSpPr>
          <p:nvPr>
            <p:ph type="pic" idx="19"/>
          </p:nvPr>
        </p:nvSpPr>
        <p:spPr>
          <a:xfrm>
            <a:off x="1172551" y="-133331"/>
            <a:ext cx="1246200" cy="2634300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  <a:effectLst>
            <a:outerShdw blurRad="190490" algn="ctr" rotWithShape="0">
              <a:srgbClr val="000000">
                <a:alpha val="60000"/>
              </a:srgbClr>
            </a:outerShdw>
          </a:effectLst>
        </p:spPr>
      </p:sp>
      <p:sp>
        <p:nvSpPr>
          <p:cNvPr id="175" name="Google Shape;175;p29"/>
          <p:cNvSpPr>
            <a:spLocks noGrp="1"/>
          </p:cNvSpPr>
          <p:nvPr>
            <p:ph type="pic" idx="20"/>
          </p:nvPr>
        </p:nvSpPr>
        <p:spPr>
          <a:xfrm>
            <a:off x="6725410" y="2642676"/>
            <a:ext cx="1246200" cy="2634300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  <a:effectLst>
            <a:outerShdw blurRad="190490" algn="ctr" rotWithShape="0">
              <a:srgbClr val="000000">
                <a:alpha val="60000"/>
              </a:srgbClr>
            </a:outerShdw>
          </a:effectLst>
        </p:spPr>
      </p:sp>
      <p:sp>
        <p:nvSpPr>
          <p:cNvPr id="176" name="Google Shape;176;p29"/>
          <p:cNvSpPr>
            <a:spLocks noGrp="1"/>
          </p:cNvSpPr>
          <p:nvPr>
            <p:ph type="pic" idx="21"/>
          </p:nvPr>
        </p:nvSpPr>
        <p:spPr>
          <a:xfrm>
            <a:off x="5337036" y="-133330"/>
            <a:ext cx="2634300" cy="1245900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  <a:effectLst>
            <a:outerShdw blurRad="190490" algn="ctr" rotWithShape="0">
              <a:srgbClr val="000000">
                <a:alpha val="60000"/>
              </a:srgbClr>
            </a:outerShdw>
          </a:effectLst>
        </p:spPr>
      </p:sp>
      <p:sp>
        <p:nvSpPr>
          <p:cNvPr id="177" name="Google Shape;177;p29"/>
          <p:cNvSpPr>
            <a:spLocks noGrp="1"/>
          </p:cNvSpPr>
          <p:nvPr>
            <p:ph type="pic" idx="22"/>
          </p:nvPr>
        </p:nvSpPr>
        <p:spPr>
          <a:xfrm>
            <a:off x="1172384" y="4030839"/>
            <a:ext cx="2634300" cy="1245900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  <a:effectLst>
            <a:outerShdw blurRad="190490" algn="ctr" rotWithShape="0">
              <a:srgbClr val="000000">
                <a:alpha val="60000"/>
              </a:srgbClr>
            </a:outerShdw>
          </a:effectLst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graphics">
  <p:cSld name="Infographics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CUSTOM_7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49800" y="371881"/>
            <a:ext cx="8444400" cy="4824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2999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349800" y="1064787"/>
            <a:ext cx="8444400" cy="3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0479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199"/>
            </a:lvl1pPr>
            <a:lvl2pPr marL="914400" lvl="1" indent="-304796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199"/>
            </a:lvl2pPr>
            <a:lvl3pPr marL="1371600" lvl="2" indent="-304796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200"/>
              <a:buChar char="■"/>
              <a:defRPr sz="1199"/>
            </a:lvl3pPr>
            <a:lvl4pPr marL="1828800" lvl="3" indent="-304796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200"/>
              <a:buChar char="●"/>
              <a:defRPr sz="1199"/>
            </a:lvl4pPr>
            <a:lvl5pPr marL="2286000" lvl="4" indent="-304796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199"/>
            </a:lvl5pPr>
            <a:lvl6pPr marL="2743200" lvl="5" indent="-304796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200"/>
              <a:buChar char="■"/>
              <a:defRPr sz="1199"/>
            </a:lvl6pPr>
            <a:lvl7pPr marL="3200400" lvl="6" indent="-304796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200"/>
              <a:buChar char="●"/>
              <a:defRPr sz="1199"/>
            </a:lvl7pPr>
            <a:lvl8pPr marL="3657600" lvl="7" indent="-304796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199"/>
            </a:lvl8pPr>
            <a:lvl9pPr marL="4114800" lvl="8" indent="-304796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1200"/>
              <a:buChar char="■"/>
              <a:defRPr sz="1199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imation slide_80">
  <p:cSld name="Animation slide_80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>
            <a:spLocks noGrp="1"/>
          </p:cNvSpPr>
          <p:nvPr>
            <p:ph type="pic" idx="2"/>
          </p:nvPr>
        </p:nvSpPr>
        <p:spPr>
          <a:xfrm>
            <a:off x="-923925" y="1"/>
            <a:ext cx="10068000" cy="5143500"/>
          </a:xfrm>
          <a:prstGeom prst="rect">
            <a:avLst/>
          </a:prstGeom>
          <a:solidFill>
            <a:srgbClr val="353535">
              <a:alpha val="10980"/>
            </a:srgbClr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_JCOIN logo">
  <p:cSld name="CUSTOM_5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0" y="968639"/>
            <a:ext cx="9144000" cy="4500"/>
          </a:xfrm>
          <a:prstGeom prst="rect">
            <a:avLst/>
          </a:prstGeom>
          <a:solidFill>
            <a:srgbClr val="09314C"/>
          </a:solidFill>
          <a:ln w="4750" cap="flat" cmpd="sng">
            <a:solidFill>
              <a:srgbClr val="0931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9"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49800" y="371881"/>
            <a:ext cx="8444400" cy="4824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2999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49800" y="1056613"/>
            <a:ext cx="8444400" cy="36093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23844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499"/>
            </a:lvl1pPr>
            <a:lvl2pPr marL="914400" lvl="1" indent="-317495">
              <a:spcBef>
                <a:spcPts val="500"/>
              </a:spcBef>
              <a:spcAft>
                <a:spcPts val="0"/>
              </a:spcAft>
              <a:buSzPts val="1400"/>
              <a:buChar char="○"/>
              <a:defRPr sz="1399"/>
            </a:lvl2pPr>
            <a:lvl3pPr marL="1371600" lvl="2" indent="-311145">
              <a:spcBef>
                <a:spcPts val="500"/>
              </a:spcBef>
              <a:spcAft>
                <a:spcPts val="0"/>
              </a:spcAft>
              <a:buSzPts val="1300"/>
              <a:buChar char="■"/>
              <a:defRPr sz="1299"/>
            </a:lvl3pPr>
            <a:lvl4pPr marL="1828800" lvl="3" indent="-304796">
              <a:spcBef>
                <a:spcPts val="500"/>
              </a:spcBef>
              <a:spcAft>
                <a:spcPts val="0"/>
              </a:spcAft>
              <a:buSzPts val="1200"/>
              <a:buChar char="●"/>
              <a:defRPr sz="1199"/>
            </a:lvl4pPr>
            <a:lvl5pPr marL="2286000" lvl="4" indent="-298446">
              <a:spcBef>
                <a:spcPts val="500"/>
              </a:spcBef>
              <a:spcAft>
                <a:spcPts val="0"/>
              </a:spcAft>
              <a:buSzPts val="1100"/>
              <a:buChar char="○"/>
              <a:defRPr sz="1099"/>
            </a:lvl5pPr>
            <a:lvl6pPr marL="2743200" lvl="5" indent="-292096">
              <a:spcBef>
                <a:spcPts val="500"/>
              </a:spcBef>
              <a:spcAft>
                <a:spcPts val="0"/>
              </a:spcAft>
              <a:buSzPts val="1000"/>
              <a:buChar char="■"/>
              <a:defRPr sz="999"/>
            </a:lvl6pPr>
            <a:lvl7pPr marL="3200400" lvl="6" indent="-285746">
              <a:spcBef>
                <a:spcPts val="500"/>
              </a:spcBef>
              <a:spcAft>
                <a:spcPts val="0"/>
              </a:spcAft>
              <a:buSzPts val="900"/>
              <a:buChar char="●"/>
              <a:defRPr sz="899"/>
            </a:lvl7pPr>
            <a:lvl8pPr marL="3657600" lvl="7" indent="-285746"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899"/>
            </a:lvl8pPr>
            <a:lvl9pPr marL="4114800" lvl="8" indent="-285746">
              <a:spcBef>
                <a:spcPts val="500"/>
              </a:spcBef>
              <a:spcAft>
                <a:spcPts val="500"/>
              </a:spcAft>
              <a:buSzPts val="900"/>
              <a:buChar char="■"/>
              <a:defRPr sz="899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8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>
            <a:spLocks noGrp="1"/>
          </p:cNvSpPr>
          <p:nvPr>
            <p:ph type="pic" idx="2"/>
          </p:nvPr>
        </p:nvSpPr>
        <p:spPr>
          <a:xfrm>
            <a:off x="2811325" y="-17910"/>
            <a:ext cx="6332700" cy="5161200"/>
          </a:xfrm>
          <a:prstGeom prst="rect">
            <a:avLst/>
          </a:prstGeom>
          <a:solidFill>
            <a:srgbClr val="353535">
              <a:alpha val="11760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(15-04-24)-03">
  <p:cSld name="Opening (15-04-24)-03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>
            <a:spLocks noGrp="1"/>
          </p:cNvSpPr>
          <p:nvPr>
            <p:ph type="pic" idx="2"/>
          </p:nvPr>
        </p:nvSpPr>
        <p:spPr>
          <a:xfrm>
            <a:off x="5633441" y="339132"/>
            <a:ext cx="3510600" cy="4465200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(15-04-24)-01">
  <p:cSld name="Opening (15-04-24)-0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(15-04-24)-24">
  <p:cSld name="Opening (15-04-24)-24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>
            <a:spLocks noGrp="1"/>
          </p:cNvSpPr>
          <p:nvPr>
            <p:ph type="pic" idx="2"/>
          </p:nvPr>
        </p:nvSpPr>
        <p:spPr>
          <a:xfrm>
            <a:off x="0" y="0"/>
            <a:ext cx="4247400" cy="1193700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37" name="Google Shape;37;p9"/>
          <p:cNvSpPr>
            <a:spLocks noGrp="1"/>
          </p:cNvSpPr>
          <p:nvPr>
            <p:ph type="pic" idx="3"/>
          </p:nvPr>
        </p:nvSpPr>
        <p:spPr>
          <a:xfrm>
            <a:off x="4247536" y="1193551"/>
            <a:ext cx="4896600" cy="3950100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9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(15-04-24)-12">
  <p:cSld name="Opening (15-04-24)-12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>
            <a:spLocks noGrp="1"/>
          </p:cNvSpPr>
          <p:nvPr>
            <p:ph type="pic" idx="2"/>
          </p:nvPr>
        </p:nvSpPr>
        <p:spPr>
          <a:xfrm>
            <a:off x="0" y="0"/>
            <a:ext cx="5422800" cy="5143500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49800" y="371881"/>
            <a:ext cx="84444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2999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699"/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49800" y="1056613"/>
            <a:ext cx="8444400" cy="3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2384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499">
                <a:solidFill>
                  <a:schemeClr val="lt1"/>
                </a:solidFill>
              </a:defRPr>
            </a:lvl1pPr>
            <a:lvl2pPr marL="914400" lvl="1" indent="-317495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399">
                <a:solidFill>
                  <a:schemeClr val="lt1"/>
                </a:solidFill>
              </a:defRPr>
            </a:lvl2pPr>
            <a:lvl3pPr marL="1371600" lvl="2" indent="-311145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00"/>
              <a:buChar char="■"/>
              <a:defRPr sz="1299">
                <a:solidFill>
                  <a:schemeClr val="lt1"/>
                </a:solidFill>
              </a:defRPr>
            </a:lvl3pPr>
            <a:lvl4pPr marL="1828800" lvl="3" indent="-304796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199">
                <a:solidFill>
                  <a:schemeClr val="lt1"/>
                </a:solidFill>
              </a:defRPr>
            </a:lvl4pPr>
            <a:lvl5pPr marL="2286000" lvl="4" indent="-298446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099">
                <a:solidFill>
                  <a:schemeClr val="lt1"/>
                </a:solidFill>
              </a:defRPr>
            </a:lvl5pPr>
            <a:lvl6pPr marL="2743200" lvl="5" indent="-292096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999">
                <a:solidFill>
                  <a:schemeClr val="lt1"/>
                </a:solidFill>
              </a:defRPr>
            </a:lvl6pPr>
            <a:lvl7pPr marL="3200400" lvl="6" indent="-285746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899">
                <a:solidFill>
                  <a:schemeClr val="lt1"/>
                </a:solidFill>
              </a:defRPr>
            </a:lvl7pPr>
            <a:lvl8pPr marL="3657600" lvl="7" indent="-285746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899">
                <a:solidFill>
                  <a:schemeClr val="lt1"/>
                </a:solidFill>
              </a:defRPr>
            </a:lvl8pPr>
            <a:lvl9pPr marL="4114800" lvl="8" indent="-285746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900"/>
              <a:buChar char="■"/>
              <a:defRPr sz="899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>
            <a:spLocks noGrp="1"/>
          </p:cNvSpPr>
          <p:nvPr>
            <p:ph type="subTitle" idx="2"/>
          </p:nvPr>
        </p:nvSpPr>
        <p:spPr>
          <a:xfrm>
            <a:off x="952350" y="3527935"/>
            <a:ext cx="3597300" cy="5115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latin typeface="+mj-lt"/>
            </a:endParaRPr>
          </a:p>
        </p:txBody>
      </p:sp>
      <p:sp>
        <p:nvSpPr>
          <p:cNvPr id="187" name="Google Shape;187;p32"/>
          <p:cNvSpPr txBox="1">
            <a:spLocks noGrp="1"/>
          </p:cNvSpPr>
          <p:nvPr>
            <p:ph type="subTitle" idx="1"/>
          </p:nvPr>
        </p:nvSpPr>
        <p:spPr>
          <a:xfrm>
            <a:off x="952925" y="3162403"/>
            <a:ext cx="4795500" cy="3231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99">
              <a:latin typeface="+mj-lt"/>
            </a:endParaRPr>
          </a:p>
        </p:txBody>
      </p:sp>
      <p:sp>
        <p:nvSpPr>
          <p:cNvPr id="188" name="Google Shape;188;p32"/>
          <p:cNvSpPr txBox="1">
            <a:spLocks noGrp="1"/>
          </p:cNvSpPr>
          <p:nvPr>
            <p:ph type="title"/>
          </p:nvPr>
        </p:nvSpPr>
        <p:spPr>
          <a:xfrm>
            <a:off x="952350" y="2108277"/>
            <a:ext cx="4552500" cy="6336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49">
              <a:latin typeface="+mj-lt"/>
            </a:endParaRPr>
          </a:p>
        </p:txBody>
      </p:sp>
      <p:sp>
        <p:nvSpPr>
          <p:cNvPr id="189" name="Google Shape;189;p32"/>
          <p:cNvSpPr txBox="1"/>
          <p:nvPr/>
        </p:nvSpPr>
        <p:spPr>
          <a:xfrm>
            <a:off x="1038873" y="4659671"/>
            <a:ext cx="10527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9" b="1">
                <a:solidFill>
                  <a:srgbClr val="FFFFFF"/>
                </a:solidFill>
                <a:latin typeface="+mj-lt"/>
                <a:ea typeface="Montserrat"/>
                <a:cs typeface="Montserrat"/>
                <a:sym typeface="Montserrat"/>
              </a:rPr>
              <a:t>Month Date, Year</a:t>
            </a:r>
            <a:endParaRPr sz="599" b="1">
              <a:solidFill>
                <a:srgbClr val="FFFFFF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pic>
        <p:nvPicPr>
          <p:cNvPr id="190" name="Google Shape;19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5475" y="-172383"/>
            <a:ext cx="1821260" cy="1138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1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81" name="Google Shape;281;p41"/>
          <p:cNvSpPr/>
          <p:nvPr/>
        </p:nvSpPr>
        <p:spPr>
          <a:xfrm>
            <a:off x="0" y="0"/>
            <a:ext cx="9144000" cy="5144294"/>
          </a:xfrm>
          <a:custGeom>
            <a:avLst/>
            <a:gdLst/>
            <a:ahLst/>
            <a:cxnLst/>
            <a:rect l="l" t="t" r="r" b="b"/>
            <a:pathLst>
              <a:path w="18288000" h="10288588" extrusionOk="0">
                <a:moveTo>
                  <a:pt x="3698929" y="4514850"/>
                </a:moveTo>
                <a:cubicBezTo>
                  <a:pt x="2394322" y="4514850"/>
                  <a:pt x="1336729" y="5572443"/>
                  <a:pt x="1336729" y="6877050"/>
                </a:cubicBezTo>
                <a:cubicBezTo>
                  <a:pt x="1336729" y="8181657"/>
                  <a:pt x="2394322" y="9239250"/>
                  <a:pt x="3698929" y="9239250"/>
                </a:cubicBezTo>
                <a:lnTo>
                  <a:pt x="14589071" y="9239250"/>
                </a:lnTo>
                <a:cubicBezTo>
                  <a:pt x="15893678" y="9239250"/>
                  <a:pt x="16951272" y="8181657"/>
                  <a:pt x="16951272" y="6877050"/>
                </a:cubicBezTo>
                <a:cubicBezTo>
                  <a:pt x="16951272" y="5572443"/>
                  <a:pt x="15893678" y="4514850"/>
                  <a:pt x="14589071" y="4514850"/>
                </a:cubicBezTo>
                <a:close/>
                <a:moveTo>
                  <a:pt x="0" y="0"/>
                </a:moveTo>
                <a:lnTo>
                  <a:pt x="18288000" y="0"/>
                </a:lnTo>
                <a:lnTo>
                  <a:pt x="18288000" y="10288588"/>
                </a:lnTo>
                <a:lnTo>
                  <a:pt x="0" y="102885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grpSp>
        <p:nvGrpSpPr>
          <p:cNvPr id="282" name="Google Shape;282;p41"/>
          <p:cNvGrpSpPr/>
          <p:nvPr/>
        </p:nvGrpSpPr>
        <p:grpSpPr>
          <a:xfrm>
            <a:off x="1466851" y="444869"/>
            <a:ext cx="6210300" cy="748626"/>
            <a:chOff x="2933702" y="889915"/>
            <a:chExt cx="12420600" cy="1497552"/>
          </a:xfrm>
        </p:grpSpPr>
        <p:sp>
          <p:nvSpPr>
            <p:cNvPr id="283" name="Google Shape;283;p41"/>
            <p:cNvSpPr txBox="1"/>
            <p:nvPr/>
          </p:nvSpPr>
          <p:spPr>
            <a:xfrm>
              <a:off x="2933702" y="889915"/>
              <a:ext cx="12420600" cy="11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99" b="1">
                  <a:solidFill>
                    <a:schemeClr val="lt2"/>
                  </a:solidFill>
                </a:rPr>
                <a:t>Title</a:t>
              </a:r>
              <a:endParaRPr sz="3499" b="1">
                <a:solidFill>
                  <a:schemeClr val="lt2"/>
                </a:solidFill>
              </a:endParaRPr>
            </a:p>
          </p:txBody>
        </p:sp>
        <p:sp>
          <p:nvSpPr>
            <p:cNvPr id="284" name="Google Shape;284;p41"/>
            <p:cNvSpPr txBox="1"/>
            <p:nvPr/>
          </p:nvSpPr>
          <p:spPr>
            <a:xfrm>
              <a:off x="7030450" y="2064302"/>
              <a:ext cx="4227100" cy="323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49">
                  <a:solidFill>
                    <a:schemeClr val="lt2"/>
                  </a:solidFill>
                </a:rPr>
                <a:t>Please write your great title is here</a:t>
              </a:r>
              <a:endParaRPr sz="749">
                <a:solidFill>
                  <a:schemeClr val="lt2"/>
                </a:solidFill>
              </a:endParaRPr>
            </a:p>
          </p:txBody>
        </p:sp>
      </p:grpSp>
      <p:sp>
        <p:nvSpPr>
          <p:cNvPr id="285" name="Google Shape;285;p41"/>
          <p:cNvSpPr txBox="1"/>
          <p:nvPr/>
        </p:nvSpPr>
        <p:spPr>
          <a:xfrm>
            <a:off x="1061884" y="1349973"/>
            <a:ext cx="70203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2"/>
                </a:solidFill>
              </a:rPr>
              <a:t>Lorem ipsum dolor sit amet, consectetur adipiscing elit, sed do eiusmod tempor incididunt ut labore et dolore magna aliqua. Ut enim ad minim, in voluptate velit</a:t>
            </a:r>
            <a:endParaRPr sz="999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2"/>
          <p:cNvSpPr>
            <a:spLocks noGrp="1"/>
          </p:cNvSpPr>
          <p:nvPr>
            <p:ph type="pic" idx="2"/>
          </p:nvPr>
        </p:nvSpPr>
        <p:spPr>
          <a:xfrm>
            <a:off x="0" y="0"/>
            <a:ext cx="5422800" cy="5143500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291" name="Google Shape;291;p42"/>
          <p:cNvGrpSpPr/>
          <p:nvPr/>
        </p:nvGrpSpPr>
        <p:grpSpPr>
          <a:xfrm>
            <a:off x="5660305" y="444869"/>
            <a:ext cx="3018300" cy="748626"/>
            <a:chOff x="11320611" y="889915"/>
            <a:chExt cx="6036601" cy="1497552"/>
          </a:xfrm>
        </p:grpSpPr>
        <p:sp>
          <p:nvSpPr>
            <p:cNvPr id="292" name="Google Shape;292;p42"/>
            <p:cNvSpPr txBox="1"/>
            <p:nvPr/>
          </p:nvSpPr>
          <p:spPr>
            <a:xfrm>
              <a:off x="11320612" y="889915"/>
              <a:ext cx="6036600" cy="11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99" b="1">
                  <a:solidFill>
                    <a:schemeClr val="accent2"/>
                  </a:solidFill>
                </a:rPr>
                <a:t>Week stats</a:t>
              </a:r>
              <a:endParaRPr sz="3499" b="1">
                <a:solidFill>
                  <a:schemeClr val="accent2"/>
                </a:solidFill>
              </a:endParaRPr>
            </a:p>
          </p:txBody>
        </p:sp>
        <p:sp>
          <p:nvSpPr>
            <p:cNvPr id="293" name="Google Shape;293;p42"/>
            <p:cNvSpPr txBox="1"/>
            <p:nvPr/>
          </p:nvSpPr>
          <p:spPr>
            <a:xfrm>
              <a:off x="11320611" y="2064302"/>
              <a:ext cx="4227100" cy="323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49">
                  <a:solidFill>
                    <a:schemeClr val="lt1"/>
                  </a:solidFill>
                </a:rPr>
                <a:t>Please write your great title is here</a:t>
              </a:r>
              <a:endParaRPr sz="749">
                <a:solidFill>
                  <a:schemeClr val="lt1"/>
                </a:solidFill>
              </a:endParaRPr>
            </a:p>
          </p:txBody>
        </p:sp>
      </p:grpSp>
      <p:grpSp>
        <p:nvGrpSpPr>
          <p:cNvPr id="294" name="Google Shape;294;p42"/>
          <p:cNvGrpSpPr/>
          <p:nvPr/>
        </p:nvGrpSpPr>
        <p:grpSpPr>
          <a:xfrm>
            <a:off x="5719324" y="3458571"/>
            <a:ext cx="2618045" cy="877057"/>
            <a:chOff x="11438648" y="6918525"/>
            <a:chExt cx="5236090" cy="1754464"/>
          </a:xfrm>
        </p:grpSpPr>
        <p:sp>
          <p:nvSpPr>
            <p:cNvPr id="295" name="Google Shape;295;p42"/>
            <p:cNvSpPr/>
            <p:nvPr/>
          </p:nvSpPr>
          <p:spPr>
            <a:xfrm>
              <a:off x="11438648" y="7008184"/>
              <a:ext cx="274940" cy="262217"/>
            </a:xfrm>
            <a:custGeom>
              <a:avLst/>
              <a:gdLst/>
              <a:ahLst/>
              <a:cxnLst/>
              <a:rect l="l" t="t" r="r" b="b"/>
              <a:pathLst>
                <a:path w="212255" h="202432" extrusionOk="0">
                  <a:moveTo>
                    <a:pt x="106128" y="0"/>
                  </a:moveTo>
                  <a:cubicBezTo>
                    <a:pt x="107600" y="66"/>
                    <a:pt x="108865" y="635"/>
                    <a:pt x="109922" y="1705"/>
                  </a:cubicBezTo>
                  <a:cubicBezTo>
                    <a:pt x="110980" y="2776"/>
                    <a:pt x="111799" y="3951"/>
                    <a:pt x="112378" y="5229"/>
                  </a:cubicBezTo>
                  <a:lnTo>
                    <a:pt x="141078" y="63267"/>
                  </a:lnTo>
                  <a:lnTo>
                    <a:pt x="205112" y="72579"/>
                  </a:lnTo>
                  <a:cubicBezTo>
                    <a:pt x="206749" y="72808"/>
                    <a:pt x="208322" y="73371"/>
                    <a:pt x="209832" y="74269"/>
                  </a:cubicBezTo>
                  <a:cubicBezTo>
                    <a:pt x="211341" y="75167"/>
                    <a:pt x="212149" y="76560"/>
                    <a:pt x="212255" y="78447"/>
                  </a:cubicBezTo>
                  <a:cubicBezTo>
                    <a:pt x="212221" y="79603"/>
                    <a:pt x="211875" y="80703"/>
                    <a:pt x="211219" y="81747"/>
                  </a:cubicBezTo>
                  <a:cubicBezTo>
                    <a:pt x="210562" y="82792"/>
                    <a:pt x="209802" y="83732"/>
                    <a:pt x="208939" y="84569"/>
                  </a:cubicBezTo>
                  <a:lnTo>
                    <a:pt x="162635" y="129725"/>
                  </a:lnTo>
                  <a:lnTo>
                    <a:pt x="173605" y="193503"/>
                  </a:lnTo>
                  <a:cubicBezTo>
                    <a:pt x="173666" y="193944"/>
                    <a:pt x="173704" y="194370"/>
                    <a:pt x="173717" y="194779"/>
                  </a:cubicBezTo>
                  <a:cubicBezTo>
                    <a:pt x="173730" y="195188"/>
                    <a:pt x="173736" y="195613"/>
                    <a:pt x="173733" y="196054"/>
                  </a:cubicBezTo>
                  <a:cubicBezTo>
                    <a:pt x="173746" y="197771"/>
                    <a:pt x="173337" y="199249"/>
                    <a:pt x="172505" y="200487"/>
                  </a:cubicBezTo>
                  <a:cubicBezTo>
                    <a:pt x="171673" y="201725"/>
                    <a:pt x="170339" y="202374"/>
                    <a:pt x="168503" y="202432"/>
                  </a:cubicBezTo>
                  <a:cubicBezTo>
                    <a:pt x="167605" y="202424"/>
                    <a:pt x="166723" y="202281"/>
                    <a:pt x="165856" y="202002"/>
                  </a:cubicBezTo>
                  <a:cubicBezTo>
                    <a:pt x="164990" y="201723"/>
                    <a:pt x="164171" y="201356"/>
                    <a:pt x="163401" y="200902"/>
                  </a:cubicBezTo>
                  <a:lnTo>
                    <a:pt x="106128" y="170798"/>
                  </a:lnTo>
                  <a:lnTo>
                    <a:pt x="48854" y="200902"/>
                  </a:lnTo>
                  <a:cubicBezTo>
                    <a:pt x="48028" y="201356"/>
                    <a:pt x="47193" y="201723"/>
                    <a:pt x="46351" y="202002"/>
                  </a:cubicBezTo>
                  <a:cubicBezTo>
                    <a:pt x="45509" y="202281"/>
                    <a:pt x="44642" y="202424"/>
                    <a:pt x="43752" y="202432"/>
                  </a:cubicBezTo>
                  <a:cubicBezTo>
                    <a:pt x="41910" y="202374"/>
                    <a:pt x="40555" y="201725"/>
                    <a:pt x="39686" y="200487"/>
                  </a:cubicBezTo>
                  <a:cubicBezTo>
                    <a:pt x="38817" y="199249"/>
                    <a:pt x="38387" y="197771"/>
                    <a:pt x="38395" y="196054"/>
                  </a:cubicBezTo>
                  <a:cubicBezTo>
                    <a:pt x="38397" y="195613"/>
                    <a:pt x="38424" y="195188"/>
                    <a:pt x="38474" y="194779"/>
                  </a:cubicBezTo>
                  <a:cubicBezTo>
                    <a:pt x="38525" y="194370"/>
                    <a:pt x="38583" y="193944"/>
                    <a:pt x="38650" y="193503"/>
                  </a:cubicBezTo>
                  <a:lnTo>
                    <a:pt x="49620" y="129725"/>
                  </a:lnTo>
                  <a:lnTo>
                    <a:pt x="3189" y="84569"/>
                  </a:lnTo>
                  <a:cubicBezTo>
                    <a:pt x="2386" y="83732"/>
                    <a:pt x="1664" y="82792"/>
                    <a:pt x="1020" y="81747"/>
                  </a:cubicBezTo>
                  <a:cubicBezTo>
                    <a:pt x="377" y="80703"/>
                    <a:pt x="37" y="79603"/>
                    <a:pt x="0" y="78447"/>
                  </a:cubicBezTo>
                  <a:cubicBezTo>
                    <a:pt x="98" y="76560"/>
                    <a:pt x="890" y="75167"/>
                    <a:pt x="2376" y="74269"/>
                  </a:cubicBezTo>
                  <a:cubicBezTo>
                    <a:pt x="3861" y="73371"/>
                    <a:pt x="5450" y="72808"/>
                    <a:pt x="7143" y="72579"/>
                  </a:cubicBezTo>
                  <a:lnTo>
                    <a:pt x="71177" y="63267"/>
                  </a:lnTo>
                  <a:lnTo>
                    <a:pt x="99877" y="5229"/>
                  </a:lnTo>
                  <a:cubicBezTo>
                    <a:pt x="100457" y="3951"/>
                    <a:pt x="101275" y="2776"/>
                    <a:pt x="102333" y="1705"/>
                  </a:cubicBezTo>
                  <a:cubicBezTo>
                    <a:pt x="103390" y="635"/>
                    <a:pt x="104655" y="66"/>
                    <a:pt x="1061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lt1"/>
                </a:solidFill>
              </a:endParaRPr>
            </a:p>
          </p:txBody>
        </p:sp>
        <p:sp>
          <p:nvSpPr>
            <p:cNvPr id="296" name="Google Shape;296;p42"/>
            <p:cNvSpPr txBox="1"/>
            <p:nvPr/>
          </p:nvSpPr>
          <p:spPr>
            <a:xfrm>
              <a:off x="11927538" y="7349389"/>
              <a:ext cx="4747200" cy="132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99">
                  <a:solidFill>
                    <a:schemeClr val="lt1"/>
                  </a:solidFill>
                </a:rPr>
                <a:t>Lorem ipsum dolor sit amet, consectetur adipiscing elit, sed do et dolore consectetur adipiscing elit, sed magna.</a:t>
              </a:r>
              <a:endParaRPr sz="999">
                <a:solidFill>
                  <a:schemeClr val="lt1"/>
                </a:solidFill>
              </a:endParaRPr>
            </a:p>
          </p:txBody>
        </p:sp>
        <p:sp>
          <p:nvSpPr>
            <p:cNvPr id="297" name="Google Shape;297;p42"/>
            <p:cNvSpPr txBox="1"/>
            <p:nvPr/>
          </p:nvSpPr>
          <p:spPr>
            <a:xfrm>
              <a:off x="11927553" y="6918525"/>
              <a:ext cx="34713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49" b="1">
                  <a:solidFill>
                    <a:schemeClr val="lt1"/>
                  </a:solidFill>
                </a:rPr>
                <a:t>Description Here</a:t>
              </a:r>
              <a:endParaRPr sz="1249" b="1">
                <a:solidFill>
                  <a:schemeClr val="lt1"/>
                </a:solidFill>
              </a:endParaRPr>
            </a:p>
          </p:txBody>
        </p:sp>
      </p:grpSp>
      <p:grpSp>
        <p:nvGrpSpPr>
          <p:cNvPr id="298" name="Google Shape;298;p42"/>
          <p:cNvGrpSpPr/>
          <p:nvPr/>
        </p:nvGrpSpPr>
        <p:grpSpPr>
          <a:xfrm>
            <a:off x="5721733" y="1936835"/>
            <a:ext cx="2740388" cy="810955"/>
            <a:chOff x="11443465" y="3874445"/>
            <a:chExt cx="5480775" cy="1622235"/>
          </a:xfrm>
        </p:grpSpPr>
        <p:sp>
          <p:nvSpPr>
            <p:cNvPr id="299" name="Google Shape;299;p42"/>
            <p:cNvSpPr/>
            <p:nvPr/>
          </p:nvSpPr>
          <p:spPr>
            <a:xfrm>
              <a:off x="11443465" y="3874445"/>
              <a:ext cx="893092" cy="755680"/>
            </a:xfrm>
            <a:custGeom>
              <a:avLst/>
              <a:gdLst/>
              <a:ahLst/>
              <a:cxnLst/>
              <a:rect l="l" t="t" r="r" b="b"/>
              <a:pathLst>
                <a:path w="212256" h="179598" extrusionOk="0">
                  <a:moveTo>
                    <a:pt x="179599" y="0"/>
                  </a:moveTo>
                  <a:lnTo>
                    <a:pt x="187763" y="0"/>
                  </a:lnTo>
                  <a:cubicBezTo>
                    <a:pt x="190056" y="61"/>
                    <a:pt x="191975" y="863"/>
                    <a:pt x="193519" y="2406"/>
                  </a:cubicBezTo>
                  <a:cubicBezTo>
                    <a:pt x="195063" y="3950"/>
                    <a:pt x="195866" y="5868"/>
                    <a:pt x="195927" y="8160"/>
                  </a:cubicBezTo>
                  <a:lnTo>
                    <a:pt x="195927" y="24481"/>
                  </a:lnTo>
                  <a:cubicBezTo>
                    <a:pt x="195866" y="26773"/>
                    <a:pt x="195063" y="28691"/>
                    <a:pt x="193519" y="30234"/>
                  </a:cubicBezTo>
                  <a:cubicBezTo>
                    <a:pt x="191975" y="31778"/>
                    <a:pt x="190056" y="32580"/>
                    <a:pt x="187763" y="32641"/>
                  </a:cubicBezTo>
                  <a:lnTo>
                    <a:pt x="179599" y="32641"/>
                  </a:lnTo>
                  <a:cubicBezTo>
                    <a:pt x="173533" y="32711"/>
                    <a:pt x="168046" y="34201"/>
                    <a:pt x="163138" y="37111"/>
                  </a:cubicBezTo>
                  <a:cubicBezTo>
                    <a:pt x="158230" y="40020"/>
                    <a:pt x="154321" y="43929"/>
                    <a:pt x="151411" y="48837"/>
                  </a:cubicBezTo>
                  <a:cubicBezTo>
                    <a:pt x="148501" y="53745"/>
                    <a:pt x="147011" y="59232"/>
                    <a:pt x="146941" y="65298"/>
                  </a:cubicBezTo>
                  <a:lnTo>
                    <a:pt x="146941" y="69380"/>
                  </a:lnTo>
                  <a:cubicBezTo>
                    <a:pt x="147029" y="72849"/>
                    <a:pt x="148225" y="75735"/>
                    <a:pt x="150529" y="78039"/>
                  </a:cubicBezTo>
                  <a:cubicBezTo>
                    <a:pt x="152833" y="80343"/>
                    <a:pt x="155720" y="81539"/>
                    <a:pt x="159188" y="81627"/>
                  </a:cubicBezTo>
                  <a:lnTo>
                    <a:pt x="187763" y="81627"/>
                  </a:lnTo>
                  <a:cubicBezTo>
                    <a:pt x="194699" y="81802"/>
                    <a:pt x="200472" y="84194"/>
                    <a:pt x="205080" y="88802"/>
                  </a:cubicBezTo>
                  <a:cubicBezTo>
                    <a:pt x="209688" y="93411"/>
                    <a:pt x="212080" y="99183"/>
                    <a:pt x="212256" y="106120"/>
                  </a:cubicBezTo>
                  <a:lnTo>
                    <a:pt x="212256" y="155105"/>
                  </a:lnTo>
                  <a:cubicBezTo>
                    <a:pt x="212080" y="162042"/>
                    <a:pt x="209688" y="167814"/>
                    <a:pt x="205080" y="172423"/>
                  </a:cubicBezTo>
                  <a:cubicBezTo>
                    <a:pt x="200472" y="177031"/>
                    <a:pt x="194699" y="179423"/>
                    <a:pt x="187763" y="179598"/>
                  </a:cubicBezTo>
                  <a:lnTo>
                    <a:pt x="138781" y="179598"/>
                  </a:lnTo>
                  <a:cubicBezTo>
                    <a:pt x="131848" y="179423"/>
                    <a:pt x="126078" y="177031"/>
                    <a:pt x="121472" y="172423"/>
                  </a:cubicBezTo>
                  <a:cubicBezTo>
                    <a:pt x="116866" y="167814"/>
                    <a:pt x="114476" y="162042"/>
                    <a:pt x="114300" y="155105"/>
                  </a:cubicBezTo>
                  <a:lnTo>
                    <a:pt x="114300" y="65298"/>
                  </a:lnTo>
                  <a:cubicBezTo>
                    <a:pt x="114440" y="53167"/>
                    <a:pt x="117419" y="42195"/>
                    <a:pt x="123236" y="32381"/>
                  </a:cubicBezTo>
                  <a:cubicBezTo>
                    <a:pt x="129052" y="22567"/>
                    <a:pt x="136868" y="14752"/>
                    <a:pt x="146682" y="8935"/>
                  </a:cubicBezTo>
                  <a:cubicBezTo>
                    <a:pt x="156496" y="3118"/>
                    <a:pt x="167468" y="140"/>
                    <a:pt x="179599" y="0"/>
                  </a:cubicBezTo>
                  <a:close/>
                  <a:moveTo>
                    <a:pt x="65305" y="0"/>
                  </a:moveTo>
                  <a:lnTo>
                    <a:pt x="73471" y="0"/>
                  </a:lnTo>
                  <a:cubicBezTo>
                    <a:pt x="75765" y="61"/>
                    <a:pt x="77684" y="863"/>
                    <a:pt x="79229" y="2406"/>
                  </a:cubicBezTo>
                  <a:cubicBezTo>
                    <a:pt x="80773" y="3950"/>
                    <a:pt x="81576" y="5868"/>
                    <a:pt x="81637" y="8160"/>
                  </a:cubicBezTo>
                  <a:lnTo>
                    <a:pt x="81637" y="24481"/>
                  </a:lnTo>
                  <a:cubicBezTo>
                    <a:pt x="81576" y="26773"/>
                    <a:pt x="80773" y="28691"/>
                    <a:pt x="79229" y="30234"/>
                  </a:cubicBezTo>
                  <a:cubicBezTo>
                    <a:pt x="77684" y="31778"/>
                    <a:pt x="75765" y="32580"/>
                    <a:pt x="73471" y="32641"/>
                  </a:cubicBezTo>
                  <a:lnTo>
                    <a:pt x="65305" y="32641"/>
                  </a:lnTo>
                  <a:cubicBezTo>
                    <a:pt x="59238" y="32711"/>
                    <a:pt x="53750" y="34201"/>
                    <a:pt x="48841" y="37111"/>
                  </a:cubicBezTo>
                  <a:cubicBezTo>
                    <a:pt x="43932" y="40020"/>
                    <a:pt x="40022" y="43929"/>
                    <a:pt x="37112" y="48837"/>
                  </a:cubicBezTo>
                  <a:cubicBezTo>
                    <a:pt x="34202" y="53745"/>
                    <a:pt x="32712" y="59232"/>
                    <a:pt x="32641" y="65298"/>
                  </a:cubicBezTo>
                  <a:lnTo>
                    <a:pt x="32641" y="69380"/>
                  </a:lnTo>
                  <a:cubicBezTo>
                    <a:pt x="32729" y="72849"/>
                    <a:pt x="33925" y="75735"/>
                    <a:pt x="36230" y="78039"/>
                  </a:cubicBezTo>
                  <a:cubicBezTo>
                    <a:pt x="38535" y="80343"/>
                    <a:pt x="41421" y="81539"/>
                    <a:pt x="44890" y="81627"/>
                  </a:cubicBezTo>
                  <a:lnTo>
                    <a:pt x="73471" y="81627"/>
                  </a:lnTo>
                  <a:cubicBezTo>
                    <a:pt x="80409" y="81802"/>
                    <a:pt x="86182" y="84194"/>
                    <a:pt x="90792" y="88802"/>
                  </a:cubicBezTo>
                  <a:cubicBezTo>
                    <a:pt x="95401" y="93411"/>
                    <a:pt x="97793" y="99183"/>
                    <a:pt x="97969" y="106120"/>
                  </a:cubicBezTo>
                  <a:lnTo>
                    <a:pt x="97969" y="155105"/>
                  </a:lnTo>
                  <a:cubicBezTo>
                    <a:pt x="97793" y="162042"/>
                    <a:pt x="95401" y="167814"/>
                    <a:pt x="90792" y="172423"/>
                  </a:cubicBezTo>
                  <a:cubicBezTo>
                    <a:pt x="86182" y="177031"/>
                    <a:pt x="80409" y="179423"/>
                    <a:pt x="73471" y="179598"/>
                  </a:cubicBezTo>
                  <a:lnTo>
                    <a:pt x="24481" y="179598"/>
                  </a:lnTo>
                  <a:cubicBezTo>
                    <a:pt x="17548" y="179423"/>
                    <a:pt x="11778" y="177031"/>
                    <a:pt x="7172" y="172423"/>
                  </a:cubicBezTo>
                  <a:cubicBezTo>
                    <a:pt x="2566" y="167814"/>
                    <a:pt x="176" y="162042"/>
                    <a:pt x="0" y="155105"/>
                  </a:cubicBezTo>
                  <a:lnTo>
                    <a:pt x="0" y="65298"/>
                  </a:lnTo>
                  <a:cubicBezTo>
                    <a:pt x="140" y="53167"/>
                    <a:pt x="3119" y="42195"/>
                    <a:pt x="8936" y="32381"/>
                  </a:cubicBezTo>
                  <a:cubicBezTo>
                    <a:pt x="14753" y="22567"/>
                    <a:pt x="22569" y="14752"/>
                    <a:pt x="32384" y="8935"/>
                  </a:cubicBezTo>
                  <a:cubicBezTo>
                    <a:pt x="42198" y="3118"/>
                    <a:pt x="53172" y="140"/>
                    <a:pt x="6530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accent5"/>
                </a:solidFill>
              </a:endParaRPr>
            </a:p>
          </p:txBody>
        </p:sp>
        <p:sp>
          <p:nvSpPr>
            <p:cNvPr id="300" name="Google Shape;300;p42"/>
            <p:cNvSpPr txBox="1"/>
            <p:nvPr/>
          </p:nvSpPr>
          <p:spPr>
            <a:xfrm>
              <a:off x="12496240" y="4173080"/>
              <a:ext cx="4428000" cy="132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99">
                  <a:solidFill>
                    <a:schemeClr val="lt1"/>
                  </a:solidFill>
                </a:rPr>
                <a:t>Lorem ipsum dolor sit amet, consectetur adipiscing elit, sed do reprehenderit in velit</a:t>
              </a:r>
              <a:endParaRPr sz="999">
                <a:solidFill>
                  <a:schemeClr val="lt1"/>
                </a:solidFill>
              </a:endParaRPr>
            </a:p>
          </p:txBody>
        </p:sp>
      </p:grpSp>
      <p:sp>
        <p:nvSpPr>
          <p:cNvPr id="301" name="Google Shape;301;p42"/>
          <p:cNvSpPr/>
          <p:nvPr/>
        </p:nvSpPr>
        <p:spPr>
          <a:xfrm>
            <a:off x="1238041" y="-1"/>
            <a:ext cx="3659553" cy="3909937"/>
          </a:xfrm>
          <a:custGeom>
            <a:avLst/>
            <a:gdLst/>
            <a:ahLst/>
            <a:cxnLst/>
            <a:rect l="l" t="t" r="r" b="b"/>
            <a:pathLst>
              <a:path w="7319105" h="7819873" extrusionOk="0">
                <a:moveTo>
                  <a:pt x="1634804" y="0"/>
                </a:moveTo>
                <a:lnTo>
                  <a:pt x="3105901" y="0"/>
                </a:lnTo>
                <a:lnTo>
                  <a:pt x="7041711" y="4744208"/>
                </a:lnTo>
                <a:lnTo>
                  <a:pt x="7059901" y="4766940"/>
                </a:lnTo>
                <a:lnTo>
                  <a:pt x="7078091" y="4791945"/>
                </a:lnTo>
                <a:lnTo>
                  <a:pt x="7091733" y="4814678"/>
                </a:lnTo>
                <a:lnTo>
                  <a:pt x="7105375" y="4837410"/>
                </a:lnTo>
                <a:lnTo>
                  <a:pt x="7119018" y="4864688"/>
                </a:lnTo>
                <a:lnTo>
                  <a:pt x="7128113" y="4889694"/>
                </a:lnTo>
                <a:lnTo>
                  <a:pt x="7141755" y="4914699"/>
                </a:lnTo>
                <a:lnTo>
                  <a:pt x="7148576" y="4941978"/>
                </a:lnTo>
                <a:lnTo>
                  <a:pt x="7155397" y="4966983"/>
                </a:lnTo>
                <a:lnTo>
                  <a:pt x="7162219" y="4994262"/>
                </a:lnTo>
                <a:lnTo>
                  <a:pt x="7166766" y="5021540"/>
                </a:lnTo>
                <a:lnTo>
                  <a:pt x="7169040" y="5046546"/>
                </a:lnTo>
                <a:lnTo>
                  <a:pt x="7171313" y="5076098"/>
                </a:lnTo>
                <a:lnTo>
                  <a:pt x="7171313" y="5101103"/>
                </a:lnTo>
                <a:lnTo>
                  <a:pt x="7171313" y="5130655"/>
                </a:lnTo>
                <a:lnTo>
                  <a:pt x="7169040" y="5155660"/>
                </a:lnTo>
                <a:lnTo>
                  <a:pt x="7166766" y="5182939"/>
                </a:lnTo>
                <a:lnTo>
                  <a:pt x="7162219" y="5210218"/>
                </a:lnTo>
                <a:lnTo>
                  <a:pt x="7157671" y="5237496"/>
                </a:lnTo>
                <a:lnTo>
                  <a:pt x="7150850" y="5264775"/>
                </a:lnTo>
                <a:lnTo>
                  <a:pt x="7141755" y="5289780"/>
                </a:lnTo>
                <a:lnTo>
                  <a:pt x="7130386" y="5314786"/>
                </a:lnTo>
                <a:lnTo>
                  <a:pt x="7119018" y="5339791"/>
                </a:lnTo>
                <a:lnTo>
                  <a:pt x="7107649" y="5364796"/>
                </a:lnTo>
                <a:lnTo>
                  <a:pt x="7096281" y="5387529"/>
                </a:lnTo>
                <a:lnTo>
                  <a:pt x="7082638" y="5412534"/>
                </a:lnTo>
                <a:lnTo>
                  <a:pt x="7064449" y="5435266"/>
                </a:lnTo>
                <a:lnTo>
                  <a:pt x="7048532" y="5455725"/>
                </a:lnTo>
                <a:lnTo>
                  <a:pt x="7030343" y="5478457"/>
                </a:lnTo>
                <a:lnTo>
                  <a:pt x="7012153" y="5498916"/>
                </a:lnTo>
                <a:lnTo>
                  <a:pt x="6989416" y="5519375"/>
                </a:lnTo>
                <a:lnTo>
                  <a:pt x="6968952" y="5539834"/>
                </a:lnTo>
                <a:lnTo>
                  <a:pt x="6946215" y="5555747"/>
                </a:lnTo>
                <a:lnTo>
                  <a:pt x="6921204" y="5571659"/>
                </a:lnTo>
                <a:lnTo>
                  <a:pt x="6898467" y="5587572"/>
                </a:lnTo>
                <a:lnTo>
                  <a:pt x="6871182" y="5603484"/>
                </a:lnTo>
                <a:lnTo>
                  <a:pt x="6848445" y="5614851"/>
                </a:lnTo>
                <a:lnTo>
                  <a:pt x="6823434" y="5626217"/>
                </a:lnTo>
                <a:lnTo>
                  <a:pt x="6796150" y="5635309"/>
                </a:lnTo>
                <a:lnTo>
                  <a:pt x="6771139" y="5644402"/>
                </a:lnTo>
                <a:lnTo>
                  <a:pt x="6741580" y="5651222"/>
                </a:lnTo>
                <a:lnTo>
                  <a:pt x="6716569" y="5655768"/>
                </a:lnTo>
                <a:lnTo>
                  <a:pt x="6691558" y="5662588"/>
                </a:lnTo>
                <a:lnTo>
                  <a:pt x="6662000" y="5667135"/>
                </a:lnTo>
                <a:lnTo>
                  <a:pt x="6636989" y="5667135"/>
                </a:lnTo>
                <a:lnTo>
                  <a:pt x="6607431" y="5669408"/>
                </a:lnTo>
                <a:lnTo>
                  <a:pt x="6582420" y="5667135"/>
                </a:lnTo>
                <a:lnTo>
                  <a:pt x="6552861" y="5667135"/>
                </a:lnTo>
                <a:lnTo>
                  <a:pt x="6527851" y="5662588"/>
                </a:lnTo>
                <a:lnTo>
                  <a:pt x="6500566" y="5655768"/>
                </a:lnTo>
                <a:lnTo>
                  <a:pt x="6473281" y="5651222"/>
                </a:lnTo>
                <a:lnTo>
                  <a:pt x="6448270" y="5644402"/>
                </a:lnTo>
                <a:lnTo>
                  <a:pt x="6420986" y="5637583"/>
                </a:lnTo>
                <a:lnTo>
                  <a:pt x="6395975" y="5626217"/>
                </a:lnTo>
                <a:lnTo>
                  <a:pt x="6370964" y="5617124"/>
                </a:lnTo>
                <a:lnTo>
                  <a:pt x="6345953" y="5605758"/>
                </a:lnTo>
                <a:lnTo>
                  <a:pt x="6320942" y="5589845"/>
                </a:lnTo>
                <a:lnTo>
                  <a:pt x="6295931" y="5576206"/>
                </a:lnTo>
                <a:lnTo>
                  <a:pt x="6275468" y="5560293"/>
                </a:lnTo>
                <a:lnTo>
                  <a:pt x="6252730" y="5544381"/>
                </a:lnTo>
                <a:lnTo>
                  <a:pt x="6229993" y="5526195"/>
                </a:lnTo>
                <a:lnTo>
                  <a:pt x="6209530" y="5505736"/>
                </a:lnTo>
                <a:lnTo>
                  <a:pt x="6191340" y="5485277"/>
                </a:lnTo>
                <a:lnTo>
                  <a:pt x="6170876" y="5464818"/>
                </a:lnTo>
                <a:close/>
                <a:moveTo>
                  <a:pt x="0" y="0"/>
                </a:moveTo>
                <a:lnTo>
                  <a:pt x="1468824" y="0"/>
                </a:lnTo>
                <a:lnTo>
                  <a:pt x="7189503" y="6894673"/>
                </a:lnTo>
                <a:lnTo>
                  <a:pt x="7209967" y="6917405"/>
                </a:lnTo>
                <a:lnTo>
                  <a:pt x="7225883" y="6942410"/>
                </a:lnTo>
                <a:lnTo>
                  <a:pt x="7239525" y="6965142"/>
                </a:lnTo>
                <a:lnTo>
                  <a:pt x="7253167" y="6987875"/>
                </a:lnTo>
                <a:lnTo>
                  <a:pt x="7269083" y="7015153"/>
                </a:lnTo>
                <a:lnTo>
                  <a:pt x="7278178" y="7040159"/>
                </a:lnTo>
                <a:lnTo>
                  <a:pt x="7287273" y="7067437"/>
                </a:lnTo>
                <a:lnTo>
                  <a:pt x="7296368" y="7092443"/>
                </a:lnTo>
                <a:lnTo>
                  <a:pt x="7303189" y="7117448"/>
                </a:lnTo>
                <a:lnTo>
                  <a:pt x="7310010" y="7144727"/>
                </a:lnTo>
                <a:lnTo>
                  <a:pt x="7314558" y="7172005"/>
                </a:lnTo>
                <a:lnTo>
                  <a:pt x="7316831" y="7199284"/>
                </a:lnTo>
                <a:lnTo>
                  <a:pt x="7319105" y="7226563"/>
                </a:lnTo>
                <a:lnTo>
                  <a:pt x="7319105" y="7251568"/>
                </a:lnTo>
                <a:lnTo>
                  <a:pt x="7319105" y="7281120"/>
                </a:lnTo>
                <a:lnTo>
                  <a:pt x="7316831" y="7306125"/>
                </a:lnTo>
                <a:lnTo>
                  <a:pt x="7314558" y="7335677"/>
                </a:lnTo>
                <a:lnTo>
                  <a:pt x="7310010" y="7360683"/>
                </a:lnTo>
                <a:lnTo>
                  <a:pt x="7303189" y="7387961"/>
                </a:lnTo>
                <a:lnTo>
                  <a:pt x="7296368" y="7415240"/>
                </a:lnTo>
                <a:lnTo>
                  <a:pt x="7289547" y="7440245"/>
                </a:lnTo>
                <a:lnTo>
                  <a:pt x="7280452" y="7467524"/>
                </a:lnTo>
                <a:lnTo>
                  <a:pt x="7269083" y="7490256"/>
                </a:lnTo>
                <a:lnTo>
                  <a:pt x="7255441" y="7515261"/>
                </a:lnTo>
                <a:lnTo>
                  <a:pt x="7244072" y="7540267"/>
                </a:lnTo>
                <a:lnTo>
                  <a:pt x="7228156" y="7562999"/>
                </a:lnTo>
                <a:lnTo>
                  <a:pt x="7214514" y="7585731"/>
                </a:lnTo>
                <a:lnTo>
                  <a:pt x="7194051" y="7608463"/>
                </a:lnTo>
                <a:lnTo>
                  <a:pt x="7178135" y="7631196"/>
                </a:lnTo>
                <a:lnTo>
                  <a:pt x="7159945" y="7649381"/>
                </a:lnTo>
                <a:lnTo>
                  <a:pt x="7139481" y="7672113"/>
                </a:lnTo>
                <a:lnTo>
                  <a:pt x="7116744" y="7690299"/>
                </a:lnTo>
                <a:lnTo>
                  <a:pt x="7094007" y="7708485"/>
                </a:lnTo>
                <a:lnTo>
                  <a:pt x="7068996" y="7724398"/>
                </a:lnTo>
                <a:lnTo>
                  <a:pt x="7046259" y="7740310"/>
                </a:lnTo>
                <a:lnTo>
                  <a:pt x="7021248" y="7753949"/>
                </a:lnTo>
                <a:lnTo>
                  <a:pt x="6996237" y="7765315"/>
                </a:lnTo>
                <a:lnTo>
                  <a:pt x="6971226" y="7776682"/>
                </a:lnTo>
                <a:lnTo>
                  <a:pt x="6946215" y="7785774"/>
                </a:lnTo>
                <a:lnTo>
                  <a:pt x="6918930" y="7797141"/>
                </a:lnTo>
                <a:lnTo>
                  <a:pt x="6891646" y="7803960"/>
                </a:lnTo>
                <a:lnTo>
                  <a:pt x="6864361" y="7808507"/>
                </a:lnTo>
                <a:lnTo>
                  <a:pt x="6839350" y="7813053"/>
                </a:lnTo>
                <a:lnTo>
                  <a:pt x="6809792" y="7817599"/>
                </a:lnTo>
                <a:lnTo>
                  <a:pt x="6784781" y="7819873"/>
                </a:lnTo>
                <a:lnTo>
                  <a:pt x="6757496" y="7819873"/>
                </a:lnTo>
                <a:lnTo>
                  <a:pt x="6727938" y="7819873"/>
                </a:lnTo>
                <a:lnTo>
                  <a:pt x="6702927" y="7817599"/>
                </a:lnTo>
                <a:lnTo>
                  <a:pt x="6675642" y="7813053"/>
                </a:lnTo>
                <a:lnTo>
                  <a:pt x="6648358" y="7810780"/>
                </a:lnTo>
                <a:lnTo>
                  <a:pt x="6621073" y="7803960"/>
                </a:lnTo>
                <a:lnTo>
                  <a:pt x="6596062" y="7797141"/>
                </a:lnTo>
                <a:lnTo>
                  <a:pt x="6571051" y="7788048"/>
                </a:lnTo>
                <a:lnTo>
                  <a:pt x="6543767" y="7778955"/>
                </a:lnTo>
                <a:lnTo>
                  <a:pt x="6518756" y="7767589"/>
                </a:lnTo>
                <a:lnTo>
                  <a:pt x="6493745" y="7756223"/>
                </a:lnTo>
                <a:lnTo>
                  <a:pt x="6468734" y="7742583"/>
                </a:lnTo>
                <a:lnTo>
                  <a:pt x="6445997" y="7728944"/>
                </a:lnTo>
                <a:lnTo>
                  <a:pt x="6423259" y="7710758"/>
                </a:lnTo>
                <a:lnTo>
                  <a:pt x="6400522" y="7694846"/>
                </a:lnTo>
                <a:lnTo>
                  <a:pt x="6380059" y="7676660"/>
                </a:lnTo>
                <a:lnTo>
                  <a:pt x="6357322" y="7656201"/>
                </a:lnTo>
                <a:lnTo>
                  <a:pt x="6339132" y="7635742"/>
                </a:lnTo>
                <a:lnTo>
                  <a:pt x="6320942" y="7615283"/>
                </a:lnTo>
                <a:close/>
                <a:moveTo>
                  <a:pt x="3274156" y="0"/>
                </a:moveTo>
                <a:lnTo>
                  <a:pt x="4742980" y="0"/>
                </a:lnTo>
                <a:lnTo>
                  <a:pt x="6586967" y="2223208"/>
                </a:lnTo>
                <a:lnTo>
                  <a:pt x="6605157" y="2243667"/>
                </a:lnTo>
                <a:lnTo>
                  <a:pt x="6621073" y="2268672"/>
                </a:lnTo>
                <a:lnTo>
                  <a:pt x="6636989" y="2293678"/>
                </a:lnTo>
                <a:lnTo>
                  <a:pt x="6650631" y="2316410"/>
                </a:lnTo>
                <a:lnTo>
                  <a:pt x="6664274" y="2343689"/>
                </a:lnTo>
                <a:lnTo>
                  <a:pt x="6673369" y="2366421"/>
                </a:lnTo>
                <a:lnTo>
                  <a:pt x="6684737" y="2393700"/>
                </a:lnTo>
                <a:lnTo>
                  <a:pt x="6693832" y="2420978"/>
                </a:lnTo>
                <a:lnTo>
                  <a:pt x="6700653" y="2445984"/>
                </a:lnTo>
                <a:lnTo>
                  <a:pt x="6707474" y="2473262"/>
                </a:lnTo>
                <a:lnTo>
                  <a:pt x="6712022" y="2500541"/>
                </a:lnTo>
                <a:lnTo>
                  <a:pt x="6714296" y="2527820"/>
                </a:lnTo>
                <a:lnTo>
                  <a:pt x="6716569" y="2555098"/>
                </a:lnTo>
                <a:lnTo>
                  <a:pt x="6716569" y="2580104"/>
                </a:lnTo>
                <a:lnTo>
                  <a:pt x="6716569" y="2609655"/>
                </a:lnTo>
                <a:lnTo>
                  <a:pt x="6714296" y="2634661"/>
                </a:lnTo>
                <a:lnTo>
                  <a:pt x="6712022" y="2664212"/>
                </a:lnTo>
                <a:lnTo>
                  <a:pt x="6707474" y="2689218"/>
                </a:lnTo>
                <a:lnTo>
                  <a:pt x="6702927" y="2714224"/>
                </a:lnTo>
                <a:lnTo>
                  <a:pt x="6696106" y="2743775"/>
                </a:lnTo>
                <a:lnTo>
                  <a:pt x="6684737" y="2768781"/>
                </a:lnTo>
                <a:lnTo>
                  <a:pt x="6675642" y="2793786"/>
                </a:lnTo>
                <a:lnTo>
                  <a:pt x="6664274" y="2818791"/>
                </a:lnTo>
                <a:lnTo>
                  <a:pt x="6652905" y="2843797"/>
                </a:lnTo>
                <a:lnTo>
                  <a:pt x="6641537" y="2868802"/>
                </a:lnTo>
                <a:lnTo>
                  <a:pt x="6627894" y="2891534"/>
                </a:lnTo>
                <a:lnTo>
                  <a:pt x="6609704" y="2914267"/>
                </a:lnTo>
                <a:lnTo>
                  <a:pt x="6593788" y="2936999"/>
                </a:lnTo>
                <a:lnTo>
                  <a:pt x="6575599" y="2957458"/>
                </a:lnTo>
                <a:lnTo>
                  <a:pt x="6555135" y="2977917"/>
                </a:lnTo>
                <a:lnTo>
                  <a:pt x="6534672" y="3000649"/>
                </a:lnTo>
                <a:lnTo>
                  <a:pt x="6514208" y="3018835"/>
                </a:lnTo>
                <a:lnTo>
                  <a:pt x="6489197" y="3034747"/>
                </a:lnTo>
                <a:lnTo>
                  <a:pt x="6466460" y="3050660"/>
                </a:lnTo>
                <a:lnTo>
                  <a:pt x="6443723" y="3068846"/>
                </a:lnTo>
                <a:lnTo>
                  <a:pt x="6416438" y="3082485"/>
                </a:lnTo>
                <a:lnTo>
                  <a:pt x="6393701" y="3093851"/>
                </a:lnTo>
                <a:lnTo>
                  <a:pt x="6366416" y="3105217"/>
                </a:lnTo>
                <a:lnTo>
                  <a:pt x="6341405" y="3114310"/>
                </a:lnTo>
                <a:lnTo>
                  <a:pt x="6316395" y="3125676"/>
                </a:lnTo>
                <a:lnTo>
                  <a:pt x="6289110" y="3132496"/>
                </a:lnTo>
                <a:lnTo>
                  <a:pt x="6261825" y="3137042"/>
                </a:lnTo>
                <a:lnTo>
                  <a:pt x="6234541" y="3141588"/>
                </a:lnTo>
                <a:lnTo>
                  <a:pt x="6207256" y="3143862"/>
                </a:lnTo>
                <a:lnTo>
                  <a:pt x="6182245" y="3146135"/>
                </a:lnTo>
                <a:lnTo>
                  <a:pt x="6152687" y="3148408"/>
                </a:lnTo>
                <a:lnTo>
                  <a:pt x="6127676" y="3146135"/>
                </a:lnTo>
                <a:lnTo>
                  <a:pt x="6098117" y="3143862"/>
                </a:lnTo>
                <a:lnTo>
                  <a:pt x="6073106" y="3141588"/>
                </a:lnTo>
                <a:lnTo>
                  <a:pt x="6043548" y="3137042"/>
                </a:lnTo>
                <a:lnTo>
                  <a:pt x="6018537" y="3132496"/>
                </a:lnTo>
                <a:lnTo>
                  <a:pt x="5993526" y="3125676"/>
                </a:lnTo>
                <a:lnTo>
                  <a:pt x="5966242" y="3114310"/>
                </a:lnTo>
                <a:lnTo>
                  <a:pt x="5941231" y="3105217"/>
                </a:lnTo>
                <a:lnTo>
                  <a:pt x="5913946" y="3096124"/>
                </a:lnTo>
                <a:lnTo>
                  <a:pt x="5891209" y="3084758"/>
                </a:lnTo>
                <a:lnTo>
                  <a:pt x="5866198" y="3071119"/>
                </a:lnTo>
                <a:lnTo>
                  <a:pt x="5841187" y="3057480"/>
                </a:lnTo>
                <a:lnTo>
                  <a:pt x="5820724" y="3039294"/>
                </a:lnTo>
                <a:lnTo>
                  <a:pt x="5797987" y="3023381"/>
                </a:lnTo>
                <a:lnTo>
                  <a:pt x="5775249" y="3005195"/>
                </a:lnTo>
                <a:lnTo>
                  <a:pt x="5754786" y="2984736"/>
                </a:lnTo>
                <a:lnTo>
                  <a:pt x="5736596" y="2964278"/>
                </a:lnTo>
                <a:lnTo>
                  <a:pt x="5716133" y="2943819"/>
                </a:lnTo>
                <a:close/>
              </a:path>
            </a:pathLst>
          </a:custGeom>
          <a:gradFill>
            <a:gsLst>
              <a:gs pos="0">
                <a:srgbClr val="8AA7AE"/>
              </a:gs>
              <a:gs pos="100000">
                <a:srgbClr val="51616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43"/>
          <p:cNvGrpSpPr/>
          <p:nvPr/>
        </p:nvGrpSpPr>
        <p:grpSpPr>
          <a:xfrm>
            <a:off x="-174697" y="-111713"/>
            <a:ext cx="4508798" cy="5429340"/>
            <a:chOff x="-349393" y="-223471"/>
            <a:chExt cx="9017596" cy="10860853"/>
          </a:xfrm>
        </p:grpSpPr>
        <p:sp>
          <p:nvSpPr>
            <p:cNvPr id="307" name="Google Shape;307;p43"/>
            <p:cNvSpPr/>
            <p:nvPr/>
          </p:nvSpPr>
          <p:spPr>
            <a:xfrm>
              <a:off x="-349393" y="1619705"/>
              <a:ext cx="1646010" cy="1646010"/>
            </a:xfrm>
            <a:custGeom>
              <a:avLst/>
              <a:gdLst/>
              <a:ahLst/>
              <a:cxnLst/>
              <a:rect l="l" t="t" r="r" b="b"/>
              <a:pathLst>
                <a:path w="1645104" h="1645104" extrusionOk="0">
                  <a:moveTo>
                    <a:pt x="822552" y="0"/>
                  </a:moveTo>
                  <a:cubicBezTo>
                    <a:pt x="1276835" y="0"/>
                    <a:pt x="1645104" y="368269"/>
                    <a:pt x="1645104" y="822552"/>
                  </a:cubicBezTo>
                  <a:cubicBezTo>
                    <a:pt x="1645104" y="1276835"/>
                    <a:pt x="1276835" y="1645104"/>
                    <a:pt x="822552" y="1645104"/>
                  </a:cubicBezTo>
                  <a:cubicBezTo>
                    <a:pt x="368269" y="1645104"/>
                    <a:pt x="0" y="1276835"/>
                    <a:pt x="0" y="822552"/>
                  </a:cubicBezTo>
                  <a:cubicBezTo>
                    <a:pt x="0" y="368269"/>
                    <a:pt x="368269" y="0"/>
                    <a:pt x="822552" y="0"/>
                  </a:cubicBezTo>
                  <a:close/>
                </a:path>
              </a:pathLst>
            </a:custGeom>
            <a:solidFill>
              <a:schemeClr val="lt2">
                <a:alpha val="49803"/>
              </a:schemeClr>
            </a:solidFill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43"/>
            <p:cNvSpPr/>
            <p:nvPr/>
          </p:nvSpPr>
          <p:spPr>
            <a:xfrm>
              <a:off x="-349393" y="3462565"/>
              <a:ext cx="1646010" cy="1646010"/>
            </a:xfrm>
            <a:custGeom>
              <a:avLst/>
              <a:gdLst/>
              <a:ahLst/>
              <a:cxnLst/>
              <a:rect l="l" t="t" r="r" b="b"/>
              <a:pathLst>
                <a:path w="1645104" h="1645104" extrusionOk="0">
                  <a:moveTo>
                    <a:pt x="822552" y="0"/>
                  </a:moveTo>
                  <a:cubicBezTo>
                    <a:pt x="1276835" y="0"/>
                    <a:pt x="1645104" y="368269"/>
                    <a:pt x="1645104" y="822552"/>
                  </a:cubicBezTo>
                  <a:cubicBezTo>
                    <a:pt x="1645104" y="1276835"/>
                    <a:pt x="1276835" y="1645104"/>
                    <a:pt x="822552" y="1645104"/>
                  </a:cubicBezTo>
                  <a:cubicBezTo>
                    <a:pt x="368269" y="1645104"/>
                    <a:pt x="0" y="1276835"/>
                    <a:pt x="0" y="822552"/>
                  </a:cubicBezTo>
                  <a:cubicBezTo>
                    <a:pt x="0" y="368269"/>
                    <a:pt x="368269" y="0"/>
                    <a:pt x="822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43"/>
            <p:cNvSpPr/>
            <p:nvPr/>
          </p:nvSpPr>
          <p:spPr>
            <a:xfrm>
              <a:off x="-349393" y="5305425"/>
              <a:ext cx="1646010" cy="1646010"/>
            </a:xfrm>
            <a:custGeom>
              <a:avLst/>
              <a:gdLst/>
              <a:ahLst/>
              <a:cxnLst/>
              <a:rect l="l" t="t" r="r" b="b"/>
              <a:pathLst>
                <a:path w="1645104" h="1645104" extrusionOk="0">
                  <a:moveTo>
                    <a:pt x="822552" y="0"/>
                  </a:moveTo>
                  <a:cubicBezTo>
                    <a:pt x="1276835" y="0"/>
                    <a:pt x="1645104" y="368269"/>
                    <a:pt x="1645104" y="822552"/>
                  </a:cubicBezTo>
                  <a:cubicBezTo>
                    <a:pt x="1645104" y="1276835"/>
                    <a:pt x="1276835" y="1645104"/>
                    <a:pt x="822552" y="1645104"/>
                  </a:cubicBezTo>
                  <a:cubicBezTo>
                    <a:pt x="368269" y="1645104"/>
                    <a:pt x="0" y="1276835"/>
                    <a:pt x="0" y="822552"/>
                  </a:cubicBezTo>
                  <a:cubicBezTo>
                    <a:pt x="0" y="368269"/>
                    <a:pt x="368269" y="0"/>
                    <a:pt x="822552" y="0"/>
                  </a:cubicBezTo>
                  <a:close/>
                </a:path>
              </a:pathLst>
            </a:custGeom>
            <a:solidFill>
              <a:schemeClr val="lt2">
                <a:alpha val="69803"/>
              </a:schemeClr>
            </a:solidFill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43"/>
            <p:cNvSpPr/>
            <p:nvPr/>
          </p:nvSpPr>
          <p:spPr>
            <a:xfrm>
              <a:off x="-349393" y="7148286"/>
              <a:ext cx="1646010" cy="1646010"/>
            </a:xfrm>
            <a:custGeom>
              <a:avLst/>
              <a:gdLst/>
              <a:ahLst/>
              <a:cxnLst/>
              <a:rect l="l" t="t" r="r" b="b"/>
              <a:pathLst>
                <a:path w="1645104" h="1645104" extrusionOk="0">
                  <a:moveTo>
                    <a:pt x="822552" y="0"/>
                  </a:moveTo>
                  <a:cubicBezTo>
                    <a:pt x="1276835" y="0"/>
                    <a:pt x="1645104" y="368269"/>
                    <a:pt x="1645104" y="822552"/>
                  </a:cubicBezTo>
                  <a:cubicBezTo>
                    <a:pt x="1645104" y="1276835"/>
                    <a:pt x="1276835" y="1645104"/>
                    <a:pt x="822552" y="1645104"/>
                  </a:cubicBezTo>
                  <a:cubicBezTo>
                    <a:pt x="368269" y="1645104"/>
                    <a:pt x="0" y="1276835"/>
                    <a:pt x="0" y="822552"/>
                  </a:cubicBezTo>
                  <a:cubicBezTo>
                    <a:pt x="0" y="368269"/>
                    <a:pt x="368269" y="0"/>
                    <a:pt x="822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43"/>
            <p:cNvSpPr/>
            <p:nvPr/>
          </p:nvSpPr>
          <p:spPr>
            <a:xfrm>
              <a:off x="1493611" y="-223471"/>
              <a:ext cx="1646010" cy="1646010"/>
            </a:xfrm>
            <a:custGeom>
              <a:avLst/>
              <a:gdLst/>
              <a:ahLst/>
              <a:cxnLst/>
              <a:rect l="l" t="t" r="r" b="b"/>
              <a:pathLst>
                <a:path w="1645104" h="1645104" extrusionOk="0">
                  <a:moveTo>
                    <a:pt x="822552" y="0"/>
                  </a:moveTo>
                  <a:cubicBezTo>
                    <a:pt x="1276835" y="0"/>
                    <a:pt x="1645104" y="368269"/>
                    <a:pt x="1645104" y="822552"/>
                  </a:cubicBezTo>
                  <a:cubicBezTo>
                    <a:pt x="1645104" y="1276835"/>
                    <a:pt x="1276835" y="1645104"/>
                    <a:pt x="822552" y="1645104"/>
                  </a:cubicBezTo>
                  <a:cubicBezTo>
                    <a:pt x="368269" y="1645104"/>
                    <a:pt x="0" y="1276835"/>
                    <a:pt x="0" y="822552"/>
                  </a:cubicBezTo>
                  <a:cubicBezTo>
                    <a:pt x="0" y="368269"/>
                    <a:pt x="368269" y="0"/>
                    <a:pt x="822552" y="0"/>
                  </a:cubicBezTo>
                  <a:close/>
                </a:path>
              </a:pathLst>
            </a:custGeom>
            <a:solidFill>
              <a:schemeClr val="lt2">
                <a:alpha val="69803"/>
              </a:schemeClr>
            </a:solidFill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43"/>
            <p:cNvSpPr/>
            <p:nvPr/>
          </p:nvSpPr>
          <p:spPr>
            <a:xfrm>
              <a:off x="3336472" y="-223471"/>
              <a:ext cx="1646010" cy="1646010"/>
            </a:xfrm>
            <a:custGeom>
              <a:avLst/>
              <a:gdLst/>
              <a:ahLst/>
              <a:cxnLst/>
              <a:rect l="l" t="t" r="r" b="b"/>
              <a:pathLst>
                <a:path w="1645104" h="1645104" extrusionOk="0">
                  <a:moveTo>
                    <a:pt x="822552" y="0"/>
                  </a:moveTo>
                  <a:cubicBezTo>
                    <a:pt x="1276835" y="0"/>
                    <a:pt x="1645104" y="368269"/>
                    <a:pt x="1645104" y="822552"/>
                  </a:cubicBezTo>
                  <a:cubicBezTo>
                    <a:pt x="1645104" y="1276835"/>
                    <a:pt x="1276835" y="1645104"/>
                    <a:pt x="822552" y="1645104"/>
                  </a:cubicBezTo>
                  <a:cubicBezTo>
                    <a:pt x="368269" y="1645104"/>
                    <a:pt x="0" y="1276835"/>
                    <a:pt x="0" y="822552"/>
                  </a:cubicBezTo>
                  <a:cubicBezTo>
                    <a:pt x="0" y="368269"/>
                    <a:pt x="368269" y="0"/>
                    <a:pt x="822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43"/>
            <p:cNvSpPr/>
            <p:nvPr/>
          </p:nvSpPr>
          <p:spPr>
            <a:xfrm>
              <a:off x="5179333" y="-223471"/>
              <a:ext cx="1646010" cy="1646010"/>
            </a:xfrm>
            <a:custGeom>
              <a:avLst/>
              <a:gdLst/>
              <a:ahLst/>
              <a:cxnLst/>
              <a:rect l="l" t="t" r="r" b="b"/>
              <a:pathLst>
                <a:path w="1645104" h="1645104" extrusionOk="0">
                  <a:moveTo>
                    <a:pt x="822552" y="0"/>
                  </a:moveTo>
                  <a:cubicBezTo>
                    <a:pt x="1276835" y="0"/>
                    <a:pt x="1645104" y="368269"/>
                    <a:pt x="1645104" y="822552"/>
                  </a:cubicBezTo>
                  <a:cubicBezTo>
                    <a:pt x="1645104" y="1276835"/>
                    <a:pt x="1276835" y="1645104"/>
                    <a:pt x="822552" y="1645104"/>
                  </a:cubicBezTo>
                  <a:cubicBezTo>
                    <a:pt x="368269" y="1645104"/>
                    <a:pt x="0" y="1276835"/>
                    <a:pt x="0" y="822552"/>
                  </a:cubicBezTo>
                  <a:cubicBezTo>
                    <a:pt x="0" y="368269"/>
                    <a:pt x="368269" y="0"/>
                    <a:pt x="822552" y="0"/>
                  </a:cubicBezTo>
                  <a:close/>
                </a:path>
              </a:pathLst>
            </a:custGeom>
            <a:solidFill>
              <a:schemeClr val="lt2">
                <a:alpha val="49803"/>
              </a:schemeClr>
            </a:solidFill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43"/>
            <p:cNvSpPr/>
            <p:nvPr/>
          </p:nvSpPr>
          <p:spPr>
            <a:xfrm>
              <a:off x="7022193" y="-223471"/>
              <a:ext cx="1646010" cy="1646010"/>
            </a:xfrm>
            <a:custGeom>
              <a:avLst/>
              <a:gdLst/>
              <a:ahLst/>
              <a:cxnLst/>
              <a:rect l="l" t="t" r="r" b="b"/>
              <a:pathLst>
                <a:path w="1645104" h="1645104" extrusionOk="0">
                  <a:moveTo>
                    <a:pt x="822552" y="0"/>
                  </a:moveTo>
                  <a:cubicBezTo>
                    <a:pt x="1276835" y="0"/>
                    <a:pt x="1645104" y="368269"/>
                    <a:pt x="1645104" y="822552"/>
                  </a:cubicBezTo>
                  <a:cubicBezTo>
                    <a:pt x="1645104" y="1276835"/>
                    <a:pt x="1276835" y="1645104"/>
                    <a:pt x="822552" y="1645104"/>
                  </a:cubicBezTo>
                  <a:cubicBezTo>
                    <a:pt x="368269" y="1645104"/>
                    <a:pt x="0" y="1276835"/>
                    <a:pt x="0" y="822552"/>
                  </a:cubicBezTo>
                  <a:cubicBezTo>
                    <a:pt x="0" y="368269"/>
                    <a:pt x="368269" y="0"/>
                    <a:pt x="822552" y="0"/>
                  </a:cubicBezTo>
                  <a:close/>
                </a:path>
              </a:pathLst>
            </a:custGeom>
            <a:solidFill>
              <a:schemeClr val="lt2">
                <a:alpha val="69803"/>
              </a:schemeClr>
            </a:solidFill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43"/>
            <p:cNvSpPr/>
            <p:nvPr/>
          </p:nvSpPr>
          <p:spPr>
            <a:xfrm>
              <a:off x="-349393" y="-223471"/>
              <a:ext cx="1646010" cy="1646010"/>
            </a:xfrm>
            <a:custGeom>
              <a:avLst/>
              <a:gdLst/>
              <a:ahLst/>
              <a:cxnLst/>
              <a:rect l="l" t="t" r="r" b="b"/>
              <a:pathLst>
                <a:path w="1645104" h="1645104" extrusionOk="0">
                  <a:moveTo>
                    <a:pt x="822552" y="0"/>
                  </a:moveTo>
                  <a:cubicBezTo>
                    <a:pt x="1276835" y="0"/>
                    <a:pt x="1645104" y="368269"/>
                    <a:pt x="1645104" y="822552"/>
                  </a:cubicBezTo>
                  <a:cubicBezTo>
                    <a:pt x="1645104" y="1276835"/>
                    <a:pt x="1276835" y="1645104"/>
                    <a:pt x="822552" y="1645104"/>
                  </a:cubicBezTo>
                  <a:cubicBezTo>
                    <a:pt x="368269" y="1645104"/>
                    <a:pt x="0" y="1276835"/>
                    <a:pt x="0" y="822552"/>
                  </a:cubicBezTo>
                  <a:cubicBezTo>
                    <a:pt x="0" y="368269"/>
                    <a:pt x="368269" y="0"/>
                    <a:pt x="822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43"/>
            <p:cNvSpPr/>
            <p:nvPr/>
          </p:nvSpPr>
          <p:spPr>
            <a:xfrm>
              <a:off x="1493611" y="8991372"/>
              <a:ext cx="1646010" cy="1646010"/>
            </a:xfrm>
            <a:custGeom>
              <a:avLst/>
              <a:gdLst/>
              <a:ahLst/>
              <a:cxnLst/>
              <a:rect l="l" t="t" r="r" b="b"/>
              <a:pathLst>
                <a:path w="1645104" h="1645104" extrusionOk="0">
                  <a:moveTo>
                    <a:pt x="822552" y="0"/>
                  </a:moveTo>
                  <a:cubicBezTo>
                    <a:pt x="1276835" y="0"/>
                    <a:pt x="1645104" y="368269"/>
                    <a:pt x="1645104" y="822552"/>
                  </a:cubicBezTo>
                  <a:cubicBezTo>
                    <a:pt x="1645104" y="1276835"/>
                    <a:pt x="1276835" y="1645104"/>
                    <a:pt x="822552" y="1645104"/>
                  </a:cubicBezTo>
                  <a:cubicBezTo>
                    <a:pt x="368269" y="1645104"/>
                    <a:pt x="0" y="1276835"/>
                    <a:pt x="0" y="822552"/>
                  </a:cubicBezTo>
                  <a:cubicBezTo>
                    <a:pt x="0" y="368269"/>
                    <a:pt x="368269" y="0"/>
                    <a:pt x="822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43"/>
            <p:cNvSpPr/>
            <p:nvPr/>
          </p:nvSpPr>
          <p:spPr>
            <a:xfrm>
              <a:off x="3336472" y="8991372"/>
              <a:ext cx="1646010" cy="1646010"/>
            </a:xfrm>
            <a:custGeom>
              <a:avLst/>
              <a:gdLst/>
              <a:ahLst/>
              <a:cxnLst/>
              <a:rect l="l" t="t" r="r" b="b"/>
              <a:pathLst>
                <a:path w="1645104" h="1645104" extrusionOk="0">
                  <a:moveTo>
                    <a:pt x="822552" y="0"/>
                  </a:moveTo>
                  <a:cubicBezTo>
                    <a:pt x="1276835" y="0"/>
                    <a:pt x="1645104" y="368269"/>
                    <a:pt x="1645104" y="822552"/>
                  </a:cubicBezTo>
                  <a:cubicBezTo>
                    <a:pt x="1645104" y="1276835"/>
                    <a:pt x="1276835" y="1645104"/>
                    <a:pt x="822552" y="1645104"/>
                  </a:cubicBezTo>
                  <a:cubicBezTo>
                    <a:pt x="368269" y="1645104"/>
                    <a:pt x="0" y="1276835"/>
                    <a:pt x="0" y="822552"/>
                  </a:cubicBezTo>
                  <a:cubicBezTo>
                    <a:pt x="0" y="368269"/>
                    <a:pt x="368269" y="0"/>
                    <a:pt x="822552" y="0"/>
                  </a:cubicBezTo>
                  <a:close/>
                </a:path>
              </a:pathLst>
            </a:custGeom>
            <a:solidFill>
              <a:schemeClr val="lt2">
                <a:alpha val="49803"/>
              </a:schemeClr>
            </a:solidFill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43"/>
            <p:cNvSpPr/>
            <p:nvPr/>
          </p:nvSpPr>
          <p:spPr>
            <a:xfrm>
              <a:off x="5179333" y="8991372"/>
              <a:ext cx="1646010" cy="1646010"/>
            </a:xfrm>
            <a:custGeom>
              <a:avLst/>
              <a:gdLst/>
              <a:ahLst/>
              <a:cxnLst/>
              <a:rect l="l" t="t" r="r" b="b"/>
              <a:pathLst>
                <a:path w="1645104" h="1645104" extrusionOk="0">
                  <a:moveTo>
                    <a:pt x="822552" y="0"/>
                  </a:moveTo>
                  <a:cubicBezTo>
                    <a:pt x="1276835" y="0"/>
                    <a:pt x="1645104" y="368269"/>
                    <a:pt x="1645104" y="822552"/>
                  </a:cubicBezTo>
                  <a:cubicBezTo>
                    <a:pt x="1645104" y="1276835"/>
                    <a:pt x="1276835" y="1645104"/>
                    <a:pt x="822552" y="1645104"/>
                  </a:cubicBezTo>
                  <a:cubicBezTo>
                    <a:pt x="368269" y="1645104"/>
                    <a:pt x="0" y="1276835"/>
                    <a:pt x="0" y="822552"/>
                  </a:cubicBezTo>
                  <a:cubicBezTo>
                    <a:pt x="0" y="368269"/>
                    <a:pt x="368269" y="0"/>
                    <a:pt x="822552" y="0"/>
                  </a:cubicBezTo>
                  <a:close/>
                </a:path>
              </a:pathLst>
            </a:custGeom>
            <a:solidFill>
              <a:schemeClr val="lt2">
                <a:alpha val="69803"/>
              </a:schemeClr>
            </a:solidFill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43"/>
            <p:cNvSpPr/>
            <p:nvPr/>
          </p:nvSpPr>
          <p:spPr>
            <a:xfrm>
              <a:off x="7022193" y="8991372"/>
              <a:ext cx="1646010" cy="1646010"/>
            </a:xfrm>
            <a:custGeom>
              <a:avLst/>
              <a:gdLst/>
              <a:ahLst/>
              <a:cxnLst/>
              <a:rect l="l" t="t" r="r" b="b"/>
              <a:pathLst>
                <a:path w="1645104" h="1645104" extrusionOk="0">
                  <a:moveTo>
                    <a:pt x="822552" y="0"/>
                  </a:moveTo>
                  <a:cubicBezTo>
                    <a:pt x="1276835" y="0"/>
                    <a:pt x="1645104" y="368269"/>
                    <a:pt x="1645104" y="822552"/>
                  </a:cubicBezTo>
                  <a:cubicBezTo>
                    <a:pt x="1645104" y="1276835"/>
                    <a:pt x="1276835" y="1645104"/>
                    <a:pt x="822552" y="1645104"/>
                  </a:cubicBezTo>
                  <a:cubicBezTo>
                    <a:pt x="368269" y="1645104"/>
                    <a:pt x="0" y="1276835"/>
                    <a:pt x="0" y="822552"/>
                  </a:cubicBezTo>
                  <a:cubicBezTo>
                    <a:pt x="0" y="368269"/>
                    <a:pt x="368269" y="0"/>
                    <a:pt x="822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43"/>
            <p:cNvSpPr/>
            <p:nvPr/>
          </p:nvSpPr>
          <p:spPr>
            <a:xfrm>
              <a:off x="-349393" y="8991372"/>
              <a:ext cx="1646010" cy="1646010"/>
            </a:xfrm>
            <a:custGeom>
              <a:avLst/>
              <a:gdLst/>
              <a:ahLst/>
              <a:cxnLst/>
              <a:rect l="l" t="t" r="r" b="b"/>
              <a:pathLst>
                <a:path w="1645104" h="1645104" extrusionOk="0">
                  <a:moveTo>
                    <a:pt x="822552" y="0"/>
                  </a:moveTo>
                  <a:cubicBezTo>
                    <a:pt x="1276835" y="0"/>
                    <a:pt x="1645104" y="368269"/>
                    <a:pt x="1645104" y="822552"/>
                  </a:cubicBezTo>
                  <a:cubicBezTo>
                    <a:pt x="1645104" y="1276835"/>
                    <a:pt x="1276835" y="1645104"/>
                    <a:pt x="822552" y="1645104"/>
                  </a:cubicBezTo>
                  <a:cubicBezTo>
                    <a:pt x="368269" y="1645104"/>
                    <a:pt x="0" y="1276835"/>
                    <a:pt x="0" y="822552"/>
                  </a:cubicBezTo>
                  <a:cubicBezTo>
                    <a:pt x="0" y="368269"/>
                    <a:pt x="368269" y="0"/>
                    <a:pt x="822552" y="0"/>
                  </a:cubicBezTo>
                  <a:close/>
                </a:path>
              </a:pathLst>
            </a:custGeom>
            <a:solidFill>
              <a:schemeClr val="lt2">
                <a:alpha val="49803"/>
              </a:schemeClr>
            </a:solidFill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1" name="Google Shape;321;p43"/>
          <p:cNvSpPr/>
          <p:nvPr/>
        </p:nvSpPr>
        <p:spPr>
          <a:xfrm>
            <a:off x="4997327" y="812676"/>
            <a:ext cx="3518700" cy="3518100"/>
          </a:xfrm>
          <a:prstGeom prst="ellipse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lt2"/>
              </a:gs>
            </a:gsLst>
            <a:lin ang="13800001" scaled="0"/>
          </a:gra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322" name="Google Shape;322;p43"/>
          <p:cNvSpPr/>
          <p:nvPr/>
        </p:nvSpPr>
        <p:spPr>
          <a:xfrm>
            <a:off x="5257800" y="1073108"/>
            <a:ext cx="2997900" cy="2997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grpSp>
        <p:nvGrpSpPr>
          <p:cNvPr id="323" name="Google Shape;323;p43"/>
          <p:cNvGrpSpPr/>
          <p:nvPr/>
        </p:nvGrpSpPr>
        <p:grpSpPr>
          <a:xfrm>
            <a:off x="5661209" y="2197356"/>
            <a:ext cx="2201250" cy="740945"/>
            <a:chOff x="11755032" y="2844017"/>
            <a:chExt cx="4402500" cy="1482187"/>
          </a:xfrm>
        </p:grpSpPr>
        <p:sp>
          <p:nvSpPr>
            <p:cNvPr id="324" name="Google Shape;324;p43"/>
            <p:cNvSpPr txBox="1"/>
            <p:nvPr/>
          </p:nvSpPr>
          <p:spPr>
            <a:xfrm>
              <a:off x="11755032" y="2844017"/>
              <a:ext cx="4402500" cy="11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99" b="1">
                  <a:solidFill>
                    <a:schemeClr val="lt2"/>
                  </a:solidFill>
                </a:rPr>
                <a:t>Our staff</a:t>
              </a:r>
              <a:endParaRPr sz="3499" b="1">
                <a:solidFill>
                  <a:schemeClr val="lt2"/>
                </a:solidFill>
              </a:endParaRPr>
            </a:p>
          </p:txBody>
        </p:sp>
        <p:sp>
          <p:nvSpPr>
            <p:cNvPr id="325" name="Google Shape;325;p43"/>
            <p:cNvSpPr txBox="1"/>
            <p:nvPr/>
          </p:nvSpPr>
          <p:spPr>
            <a:xfrm>
              <a:off x="12199532" y="4018404"/>
              <a:ext cx="3513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99">
                  <a:solidFill>
                    <a:schemeClr val="lt2"/>
                  </a:solidFill>
                </a:rPr>
                <a:t>Please write your great title is here</a:t>
              </a:r>
              <a:endParaRPr sz="699">
                <a:solidFill>
                  <a:schemeClr val="lt2"/>
                </a:solidFill>
              </a:endParaRPr>
            </a:p>
          </p:txBody>
        </p:sp>
      </p:grpSp>
      <p:sp>
        <p:nvSpPr>
          <p:cNvPr id="326" name="Google Shape;326;p43"/>
          <p:cNvSpPr>
            <a:spLocks noGrp="1"/>
          </p:cNvSpPr>
          <p:nvPr>
            <p:ph type="pic" idx="2"/>
          </p:nvPr>
        </p:nvSpPr>
        <p:spPr>
          <a:xfrm>
            <a:off x="747032" y="809955"/>
            <a:ext cx="822300" cy="822300"/>
          </a:xfrm>
          <a:prstGeom prst="ellipse">
            <a:avLst/>
          </a:prstGeom>
          <a:solidFill>
            <a:srgbClr val="E7E7E7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27" name="Google Shape;327;p43"/>
          <p:cNvSpPr>
            <a:spLocks noGrp="1"/>
          </p:cNvSpPr>
          <p:nvPr>
            <p:ph type="pic" idx="3"/>
          </p:nvPr>
        </p:nvSpPr>
        <p:spPr>
          <a:xfrm>
            <a:off x="1668463" y="809955"/>
            <a:ext cx="822300" cy="822300"/>
          </a:xfrm>
          <a:prstGeom prst="ellipse">
            <a:avLst/>
          </a:prstGeom>
          <a:solidFill>
            <a:srgbClr val="E7E7E7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28" name="Google Shape;328;p43"/>
          <p:cNvSpPr>
            <a:spLocks noGrp="1"/>
          </p:cNvSpPr>
          <p:nvPr>
            <p:ph type="pic" idx="4"/>
          </p:nvPr>
        </p:nvSpPr>
        <p:spPr>
          <a:xfrm>
            <a:off x="2589893" y="809955"/>
            <a:ext cx="822300" cy="822300"/>
          </a:xfrm>
          <a:prstGeom prst="ellipse">
            <a:avLst/>
          </a:prstGeom>
          <a:solidFill>
            <a:srgbClr val="E7E7E7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29" name="Google Shape;329;p43"/>
          <p:cNvSpPr>
            <a:spLocks noGrp="1"/>
          </p:cNvSpPr>
          <p:nvPr>
            <p:ph type="pic" idx="5"/>
          </p:nvPr>
        </p:nvSpPr>
        <p:spPr>
          <a:xfrm>
            <a:off x="3511323" y="809955"/>
            <a:ext cx="822300" cy="822300"/>
          </a:xfrm>
          <a:prstGeom prst="ellipse">
            <a:avLst/>
          </a:prstGeom>
          <a:solidFill>
            <a:srgbClr val="E7E7E7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30" name="Google Shape;330;p43"/>
          <p:cNvSpPr>
            <a:spLocks noGrp="1"/>
          </p:cNvSpPr>
          <p:nvPr>
            <p:ph type="pic" idx="6"/>
          </p:nvPr>
        </p:nvSpPr>
        <p:spPr>
          <a:xfrm>
            <a:off x="747032" y="1731244"/>
            <a:ext cx="822300" cy="822300"/>
          </a:xfrm>
          <a:prstGeom prst="ellipse">
            <a:avLst/>
          </a:prstGeom>
          <a:solidFill>
            <a:srgbClr val="E7E7E7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31" name="Google Shape;331;p43"/>
          <p:cNvSpPr>
            <a:spLocks noGrp="1"/>
          </p:cNvSpPr>
          <p:nvPr>
            <p:ph type="pic" idx="7"/>
          </p:nvPr>
        </p:nvSpPr>
        <p:spPr>
          <a:xfrm>
            <a:off x="1668463" y="1731244"/>
            <a:ext cx="822300" cy="822300"/>
          </a:xfrm>
          <a:prstGeom prst="ellipse">
            <a:avLst/>
          </a:prstGeom>
          <a:solidFill>
            <a:srgbClr val="E7E7E7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32" name="Google Shape;332;p43"/>
          <p:cNvSpPr>
            <a:spLocks noGrp="1"/>
          </p:cNvSpPr>
          <p:nvPr>
            <p:ph type="pic" idx="8"/>
          </p:nvPr>
        </p:nvSpPr>
        <p:spPr>
          <a:xfrm>
            <a:off x="2589893" y="1731244"/>
            <a:ext cx="822300" cy="822300"/>
          </a:xfrm>
          <a:prstGeom prst="ellipse">
            <a:avLst/>
          </a:prstGeom>
          <a:solidFill>
            <a:srgbClr val="E7E7E7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33" name="Google Shape;333;p43"/>
          <p:cNvSpPr>
            <a:spLocks noGrp="1"/>
          </p:cNvSpPr>
          <p:nvPr>
            <p:ph type="pic" idx="9"/>
          </p:nvPr>
        </p:nvSpPr>
        <p:spPr>
          <a:xfrm>
            <a:off x="3511323" y="1731244"/>
            <a:ext cx="822300" cy="822300"/>
          </a:xfrm>
          <a:prstGeom prst="ellipse">
            <a:avLst/>
          </a:prstGeom>
          <a:solidFill>
            <a:srgbClr val="E7E7E7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34" name="Google Shape;334;p43"/>
          <p:cNvSpPr>
            <a:spLocks noGrp="1"/>
          </p:cNvSpPr>
          <p:nvPr>
            <p:ph type="pic" idx="13"/>
          </p:nvPr>
        </p:nvSpPr>
        <p:spPr>
          <a:xfrm>
            <a:off x="747032" y="2652533"/>
            <a:ext cx="822300" cy="822300"/>
          </a:xfrm>
          <a:prstGeom prst="ellipse">
            <a:avLst/>
          </a:prstGeom>
          <a:solidFill>
            <a:srgbClr val="E7E7E7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35" name="Google Shape;335;p43"/>
          <p:cNvSpPr>
            <a:spLocks noGrp="1"/>
          </p:cNvSpPr>
          <p:nvPr>
            <p:ph type="pic" idx="15"/>
          </p:nvPr>
        </p:nvSpPr>
        <p:spPr>
          <a:xfrm>
            <a:off x="2589893" y="2652533"/>
            <a:ext cx="822300" cy="822300"/>
          </a:xfrm>
          <a:prstGeom prst="ellipse">
            <a:avLst/>
          </a:prstGeom>
          <a:solidFill>
            <a:srgbClr val="E7E7E7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36" name="Google Shape;336;p43"/>
          <p:cNvSpPr>
            <a:spLocks noGrp="1"/>
          </p:cNvSpPr>
          <p:nvPr>
            <p:ph type="pic" idx="16"/>
          </p:nvPr>
        </p:nvSpPr>
        <p:spPr>
          <a:xfrm>
            <a:off x="3511323" y="2652533"/>
            <a:ext cx="822300" cy="822300"/>
          </a:xfrm>
          <a:prstGeom prst="ellipse">
            <a:avLst/>
          </a:prstGeom>
          <a:solidFill>
            <a:srgbClr val="E7E7E7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37" name="Google Shape;337;p43"/>
          <p:cNvSpPr>
            <a:spLocks noGrp="1"/>
          </p:cNvSpPr>
          <p:nvPr>
            <p:ph type="pic" idx="17"/>
          </p:nvPr>
        </p:nvSpPr>
        <p:spPr>
          <a:xfrm>
            <a:off x="747032" y="3573822"/>
            <a:ext cx="822300" cy="822300"/>
          </a:xfrm>
          <a:prstGeom prst="ellipse">
            <a:avLst/>
          </a:prstGeom>
          <a:solidFill>
            <a:srgbClr val="E7E7E7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38" name="Google Shape;338;p43"/>
          <p:cNvSpPr>
            <a:spLocks noGrp="1"/>
          </p:cNvSpPr>
          <p:nvPr>
            <p:ph type="pic" idx="18"/>
          </p:nvPr>
        </p:nvSpPr>
        <p:spPr>
          <a:xfrm>
            <a:off x="1668463" y="3573822"/>
            <a:ext cx="822300" cy="822300"/>
          </a:xfrm>
          <a:prstGeom prst="ellipse">
            <a:avLst/>
          </a:prstGeom>
          <a:solidFill>
            <a:srgbClr val="E7E7E7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39" name="Google Shape;339;p43"/>
          <p:cNvSpPr>
            <a:spLocks noGrp="1"/>
          </p:cNvSpPr>
          <p:nvPr>
            <p:ph type="pic" idx="19"/>
          </p:nvPr>
        </p:nvSpPr>
        <p:spPr>
          <a:xfrm>
            <a:off x="2589893" y="3573822"/>
            <a:ext cx="822300" cy="822300"/>
          </a:xfrm>
          <a:prstGeom prst="ellipse">
            <a:avLst/>
          </a:prstGeom>
          <a:solidFill>
            <a:srgbClr val="E7E7E7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40" name="Google Shape;340;p43"/>
          <p:cNvSpPr>
            <a:spLocks noGrp="1"/>
          </p:cNvSpPr>
          <p:nvPr>
            <p:ph type="pic" idx="20"/>
          </p:nvPr>
        </p:nvSpPr>
        <p:spPr>
          <a:xfrm>
            <a:off x="3511323" y="3573822"/>
            <a:ext cx="822300" cy="822300"/>
          </a:xfrm>
          <a:prstGeom prst="ellipse">
            <a:avLst/>
          </a:prstGeom>
          <a:solidFill>
            <a:srgbClr val="E7E7E7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41" name="Google Shape;341;p43"/>
          <p:cNvSpPr>
            <a:spLocks noGrp="1"/>
          </p:cNvSpPr>
          <p:nvPr>
            <p:ph type="pic" idx="14"/>
          </p:nvPr>
        </p:nvSpPr>
        <p:spPr>
          <a:xfrm>
            <a:off x="1668463" y="2652533"/>
            <a:ext cx="822300" cy="822300"/>
          </a:xfrm>
          <a:prstGeom prst="ellipse">
            <a:avLst/>
          </a:prstGeom>
          <a:solidFill>
            <a:srgbClr val="E7E7E7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4"/>
          <p:cNvSpPr>
            <a:spLocks noGrp="1"/>
          </p:cNvSpPr>
          <p:nvPr>
            <p:ph type="pic" idx="2"/>
          </p:nvPr>
        </p:nvSpPr>
        <p:spPr>
          <a:xfrm>
            <a:off x="3171188" y="-8491"/>
            <a:ext cx="5972700" cy="5143500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47" name="Google Shape;347;p44"/>
          <p:cNvSpPr/>
          <p:nvPr/>
        </p:nvSpPr>
        <p:spPr>
          <a:xfrm rot="10800000">
            <a:off x="3171198" y="3102152"/>
            <a:ext cx="3908100" cy="134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dk1"/>
              </a:solidFill>
            </a:endParaRPr>
          </a:p>
        </p:txBody>
      </p:sp>
      <p:sp>
        <p:nvSpPr>
          <p:cNvPr id="348" name="Google Shape;348;p44"/>
          <p:cNvSpPr txBox="1"/>
          <p:nvPr/>
        </p:nvSpPr>
        <p:spPr>
          <a:xfrm>
            <a:off x="441135" y="444889"/>
            <a:ext cx="259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 b="1">
                <a:solidFill>
                  <a:schemeClr val="accent2"/>
                </a:solidFill>
              </a:rPr>
              <a:t>Our staff</a:t>
            </a:r>
            <a:endParaRPr sz="3499" b="1">
              <a:solidFill>
                <a:schemeClr val="accent2"/>
              </a:solidFill>
            </a:endParaRPr>
          </a:p>
        </p:txBody>
      </p:sp>
      <p:sp>
        <p:nvSpPr>
          <p:cNvPr id="349" name="Google Shape;349;p44"/>
          <p:cNvSpPr txBox="1"/>
          <p:nvPr/>
        </p:nvSpPr>
        <p:spPr>
          <a:xfrm>
            <a:off x="441135" y="1031993"/>
            <a:ext cx="21135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49">
                <a:solidFill>
                  <a:schemeClr val="lt1"/>
                </a:solidFill>
              </a:rPr>
              <a:t>Please write your great title is here</a:t>
            </a:r>
            <a:endParaRPr sz="749">
              <a:solidFill>
                <a:schemeClr val="lt1"/>
              </a:solidFill>
            </a:endParaRPr>
          </a:p>
        </p:txBody>
      </p:sp>
      <p:sp>
        <p:nvSpPr>
          <p:cNvPr id="350" name="Google Shape;350;p44"/>
          <p:cNvSpPr txBox="1"/>
          <p:nvPr/>
        </p:nvSpPr>
        <p:spPr>
          <a:xfrm>
            <a:off x="3699189" y="3422562"/>
            <a:ext cx="2272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>
                <a:solidFill>
                  <a:schemeClr val="lt2"/>
                </a:solidFill>
              </a:rPr>
              <a:t>Name Here</a:t>
            </a:r>
            <a:endParaRPr sz="2499" b="1">
              <a:solidFill>
                <a:schemeClr val="lt2"/>
              </a:solidFill>
            </a:endParaRPr>
          </a:p>
        </p:txBody>
      </p:sp>
      <p:sp>
        <p:nvSpPr>
          <p:cNvPr id="351" name="Google Shape;351;p44"/>
          <p:cNvSpPr txBox="1"/>
          <p:nvPr/>
        </p:nvSpPr>
        <p:spPr>
          <a:xfrm>
            <a:off x="3699189" y="3870083"/>
            <a:ext cx="22725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2"/>
                </a:solidFill>
              </a:rPr>
              <a:t>But I must explain to pleasure.</a:t>
            </a:r>
            <a:endParaRPr sz="999">
              <a:solidFill>
                <a:schemeClr val="lt2"/>
              </a:solidFill>
            </a:endParaRPr>
          </a:p>
        </p:txBody>
      </p:sp>
      <p:sp>
        <p:nvSpPr>
          <p:cNvPr id="352" name="Google Shape;352;p44"/>
          <p:cNvSpPr txBox="1"/>
          <p:nvPr/>
        </p:nvSpPr>
        <p:spPr>
          <a:xfrm>
            <a:off x="460185" y="1568904"/>
            <a:ext cx="19401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1"/>
                </a:solidFill>
              </a:rPr>
              <a:t>Lorem ipsum dolor sit amet, consectetur adipiscing elit, sed do eiusmod tempor incididunt ut labore et dolore magna aliqua. Ut enim ad minim, in voluptate velit</a:t>
            </a:r>
            <a:endParaRPr sz="999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358" name="Google Shape;358;p45"/>
          <p:cNvGrpSpPr/>
          <p:nvPr/>
        </p:nvGrpSpPr>
        <p:grpSpPr>
          <a:xfrm>
            <a:off x="2281548" y="3159078"/>
            <a:ext cx="3266400" cy="748626"/>
            <a:chOff x="5682869" y="889915"/>
            <a:chExt cx="6532800" cy="1497552"/>
          </a:xfrm>
        </p:grpSpPr>
        <p:sp>
          <p:nvSpPr>
            <p:cNvPr id="359" name="Google Shape;359;p45"/>
            <p:cNvSpPr txBox="1"/>
            <p:nvPr/>
          </p:nvSpPr>
          <p:spPr>
            <a:xfrm>
              <a:off x="5682869" y="889915"/>
              <a:ext cx="6532800" cy="11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99" b="1">
                  <a:solidFill>
                    <a:schemeClr val="lt1"/>
                  </a:solidFill>
                </a:rPr>
                <a:t>Creative idea</a:t>
              </a:r>
              <a:endParaRPr sz="3499" b="1">
                <a:solidFill>
                  <a:schemeClr val="lt1"/>
                </a:solidFill>
              </a:endParaRPr>
            </a:p>
          </p:txBody>
        </p:sp>
        <p:sp>
          <p:nvSpPr>
            <p:cNvPr id="360" name="Google Shape;360;p45"/>
            <p:cNvSpPr txBox="1"/>
            <p:nvPr/>
          </p:nvSpPr>
          <p:spPr>
            <a:xfrm>
              <a:off x="6835774" y="2064302"/>
              <a:ext cx="4227100" cy="323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49">
                  <a:solidFill>
                    <a:schemeClr val="lt1"/>
                  </a:solidFill>
                </a:rPr>
                <a:t>Please write your great title is here</a:t>
              </a:r>
              <a:endParaRPr sz="749">
                <a:solidFill>
                  <a:schemeClr val="lt1"/>
                </a:solidFill>
              </a:endParaRPr>
            </a:p>
          </p:txBody>
        </p:sp>
      </p:grpSp>
      <p:sp>
        <p:nvSpPr>
          <p:cNvPr id="361" name="Google Shape;361;p45"/>
          <p:cNvSpPr txBox="1"/>
          <p:nvPr/>
        </p:nvSpPr>
        <p:spPr>
          <a:xfrm>
            <a:off x="1409700" y="4274136"/>
            <a:ext cx="50103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1"/>
                </a:solidFill>
              </a:rPr>
              <a:t>Lorem ipsum dolor sit amet, consectetur adipiscing elit, sed do eiusmod tempor incididunt ut labore et dolore magna aliqua. Ut enim ad minim, in voluptate velit</a:t>
            </a:r>
            <a:endParaRPr sz="999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6"/>
          <p:cNvSpPr>
            <a:spLocks noGrp="1"/>
          </p:cNvSpPr>
          <p:nvPr>
            <p:ph type="pic" idx="2"/>
          </p:nvPr>
        </p:nvSpPr>
        <p:spPr>
          <a:xfrm>
            <a:off x="4703630" y="220436"/>
            <a:ext cx="4183200" cy="4702500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367" name="Google Shape;367;p46"/>
          <p:cNvGrpSpPr/>
          <p:nvPr/>
        </p:nvGrpSpPr>
        <p:grpSpPr>
          <a:xfrm>
            <a:off x="508152" y="3684339"/>
            <a:ext cx="2892946" cy="695866"/>
            <a:chOff x="1016304" y="7903578"/>
            <a:chExt cx="5785891" cy="1392011"/>
          </a:xfrm>
        </p:grpSpPr>
        <p:sp>
          <p:nvSpPr>
            <p:cNvPr id="368" name="Google Shape;368;p46"/>
            <p:cNvSpPr/>
            <p:nvPr/>
          </p:nvSpPr>
          <p:spPr>
            <a:xfrm>
              <a:off x="1016304" y="7903578"/>
              <a:ext cx="5785891" cy="39188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lt1"/>
                </a:solidFill>
              </a:endParaRPr>
            </a:p>
          </p:txBody>
        </p:sp>
        <p:sp>
          <p:nvSpPr>
            <p:cNvPr id="369" name="Google Shape;369;p46"/>
            <p:cNvSpPr/>
            <p:nvPr/>
          </p:nvSpPr>
          <p:spPr>
            <a:xfrm>
              <a:off x="1016304" y="8903703"/>
              <a:ext cx="5785891" cy="39188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lt1"/>
                </a:solidFill>
              </a:endParaRPr>
            </a:p>
          </p:txBody>
        </p:sp>
      </p:grpSp>
      <p:grpSp>
        <p:nvGrpSpPr>
          <p:cNvPr id="370" name="Google Shape;370;p46"/>
          <p:cNvGrpSpPr/>
          <p:nvPr/>
        </p:nvGrpSpPr>
        <p:grpSpPr>
          <a:xfrm>
            <a:off x="508153" y="1647520"/>
            <a:ext cx="2799098" cy="646246"/>
            <a:chOff x="1016305" y="3295700"/>
            <a:chExt cx="5598195" cy="1292750"/>
          </a:xfrm>
        </p:grpSpPr>
        <p:sp>
          <p:nvSpPr>
            <p:cNvPr id="371" name="Google Shape;371;p46"/>
            <p:cNvSpPr/>
            <p:nvPr/>
          </p:nvSpPr>
          <p:spPr>
            <a:xfrm>
              <a:off x="1016305" y="3385336"/>
              <a:ext cx="274940" cy="262217"/>
            </a:xfrm>
            <a:custGeom>
              <a:avLst/>
              <a:gdLst/>
              <a:ahLst/>
              <a:cxnLst/>
              <a:rect l="l" t="t" r="r" b="b"/>
              <a:pathLst>
                <a:path w="212255" h="202432" extrusionOk="0">
                  <a:moveTo>
                    <a:pt x="106128" y="0"/>
                  </a:moveTo>
                  <a:cubicBezTo>
                    <a:pt x="107600" y="66"/>
                    <a:pt x="108865" y="635"/>
                    <a:pt x="109922" y="1705"/>
                  </a:cubicBezTo>
                  <a:cubicBezTo>
                    <a:pt x="110980" y="2776"/>
                    <a:pt x="111799" y="3951"/>
                    <a:pt x="112378" y="5229"/>
                  </a:cubicBezTo>
                  <a:lnTo>
                    <a:pt x="141078" y="63267"/>
                  </a:lnTo>
                  <a:lnTo>
                    <a:pt x="205112" y="72579"/>
                  </a:lnTo>
                  <a:cubicBezTo>
                    <a:pt x="206749" y="72808"/>
                    <a:pt x="208322" y="73371"/>
                    <a:pt x="209832" y="74269"/>
                  </a:cubicBezTo>
                  <a:cubicBezTo>
                    <a:pt x="211341" y="75167"/>
                    <a:pt x="212149" y="76560"/>
                    <a:pt x="212255" y="78447"/>
                  </a:cubicBezTo>
                  <a:cubicBezTo>
                    <a:pt x="212221" y="79603"/>
                    <a:pt x="211875" y="80703"/>
                    <a:pt x="211219" y="81747"/>
                  </a:cubicBezTo>
                  <a:cubicBezTo>
                    <a:pt x="210562" y="82792"/>
                    <a:pt x="209802" y="83732"/>
                    <a:pt x="208939" y="84569"/>
                  </a:cubicBezTo>
                  <a:lnTo>
                    <a:pt x="162635" y="129725"/>
                  </a:lnTo>
                  <a:lnTo>
                    <a:pt x="173605" y="193503"/>
                  </a:lnTo>
                  <a:cubicBezTo>
                    <a:pt x="173666" y="193944"/>
                    <a:pt x="173704" y="194370"/>
                    <a:pt x="173717" y="194779"/>
                  </a:cubicBezTo>
                  <a:cubicBezTo>
                    <a:pt x="173730" y="195188"/>
                    <a:pt x="173736" y="195613"/>
                    <a:pt x="173733" y="196054"/>
                  </a:cubicBezTo>
                  <a:cubicBezTo>
                    <a:pt x="173746" y="197771"/>
                    <a:pt x="173337" y="199249"/>
                    <a:pt x="172505" y="200487"/>
                  </a:cubicBezTo>
                  <a:cubicBezTo>
                    <a:pt x="171673" y="201725"/>
                    <a:pt x="170339" y="202374"/>
                    <a:pt x="168503" y="202432"/>
                  </a:cubicBezTo>
                  <a:cubicBezTo>
                    <a:pt x="167605" y="202424"/>
                    <a:pt x="166723" y="202281"/>
                    <a:pt x="165856" y="202002"/>
                  </a:cubicBezTo>
                  <a:cubicBezTo>
                    <a:pt x="164990" y="201723"/>
                    <a:pt x="164171" y="201356"/>
                    <a:pt x="163401" y="200902"/>
                  </a:cubicBezTo>
                  <a:lnTo>
                    <a:pt x="106128" y="170798"/>
                  </a:lnTo>
                  <a:lnTo>
                    <a:pt x="48854" y="200902"/>
                  </a:lnTo>
                  <a:cubicBezTo>
                    <a:pt x="48028" y="201356"/>
                    <a:pt x="47193" y="201723"/>
                    <a:pt x="46351" y="202002"/>
                  </a:cubicBezTo>
                  <a:cubicBezTo>
                    <a:pt x="45509" y="202281"/>
                    <a:pt x="44642" y="202424"/>
                    <a:pt x="43752" y="202432"/>
                  </a:cubicBezTo>
                  <a:cubicBezTo>
                    <a:pt x="41910" y="202374"/>
                    <a:pt x="40555" y="201725"/>
                    <a:pt x="39686" y="200487"/>
                  </a:cubicBezTo>
                  <a:cubicBezTo>
                    <a:pt x="38817" y="199249"/>
                    <a:pt x="38387" y="197771"/>
                    <a:pt x="38395" y="196054"/>
                  </a:cubicBezTo>
                  <a:cubicBezTo>
                    <a:pt x="38397" y="195613"/>
                    <a:pt x="38424" y="195188"/>
                    <a:pt x="38474" y="194779"/>
                  </a:cubicBezTo>
                  <a:cubicBezTo>
                    <a:pt x="38525" y="194370"/>
                    <a:pt x="38583" y="193944"/>
                    <a:pt x="38650" y="193503"/>
                  </a:cubicBezTo>
                  <a:lnTo>
                    <a:pt x="49620" y="129725"/>
                  </a:lnTo>
                  <a:lnTo>
                    <a:pt x="3189" y="84569"/>
                  </a:lnTo>
                  <a:cubicBezTo>
                    <a:pt x="2386" y="83732"/>
                    <a:pt x="1664" y="82792"/>
                    <a:pt x="1020" y="81747"/>
                  </a:cubicBezTo>
                  <a:cubicBezTo>
                    <a:pt x="377" y="80703"/>
                    <a:pt x="37" y="79603"/>
                    <a:pt x="0" y="78447"/>
                  </a:cubicBezTo>
                  <a:cubicBezTo>
                    <a:pt x="98" y="76560"/>
                    <a:pt x="890" y="75167"/>
                    <a:pt x="2376" y="74269"/>
                  </a:cubicBezTo>
                  <a:cubicBezTo>
                    <a:pt x="3861" y="73371"/>
                    <a:pt x="5450" y="72808"/>
                    <a:pt x="7143" y="72579"/>
                  </a:cubicBezTo>
                  <a:lnTo>
                    <a:pt x="71177" y="63267"/>
                  </a:lnTo>
                  <a:lnTo>
                    <a:pt x="99877" y="5229"/>
                  </a:lnTo>
                  <a:cubicBezTo>
                    <a:pt x="100457" y="3951"/>
                    <a:pt x="101275" y="2776"/>
                    <a:pt x="102333" y="1705"/>
                  </a:cubicBezTo>
                  <a:cubicBezTo>
                    <a:pt x="103390" y="635"/>
                    <a:pt x="104655" y="66"/>
                    <a:pt x="106128" y="0"/>
                  </a:cubicBezTo>
                  <a:close/>
                </a:path>
              </a:pathLst>
            </a:custGeom>
            <a:solidFill>
              <a:srgbClr val="4B6F68"/>
            </a:solidFill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lt1"/>
                </a:solidFill>
              </a:endParaRPr>
            </a:p>
          </p:txBody>
        </p:sp>
        <p:sp>
          <p:nvSpPr>
            <p:cNvPr id="372" name="Google Shape;372;p46"/>
            <p:cNvSpPr txBox="1"/>
            <p:nvPr/>
          </p:nvSpPr>
          <p:spPr>
            <a:xfrm>
              <a:off x="1505200" y="3726550"/>
              <a:ext cx="51093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99">
                  <a:solidFill>
                    <a:schemeClr val="lt1"/>
                  </a:solidFill>
                </a:rPr>
                <a:t>Lorem ipsum dolor sit amet, consectetur adipiscing elit, sed quis nostrud.</a:t>
              </a:r>
              <a:endParaRPr sz="999">
                <a:solidFill>
                  <a:schemeClr val="lt1"/>
                </a:solidFill>
              </a:endParaRPr>
            </a:p>
          </p:txBody>
        </p:sp>
        <p:sp>
          <p:nvSpPr>
            <p:cNvPr id="373" name="Google Shape;373;p46"/>
            <p:cNvSpPr txBox="1"/>
            <p:nvPr/>
          </p:nvSpPr>
          <p:spPr>
            <a:xfrm>
              <a:off x="1505201" y="3295700"/>
              <a:ext cx="37866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49" b="1">
                  <a:solidFill>
                    <a:schemeClr val="lt1"/>
                  </a:solidFill>
                </a:rPr>
                <a:t>Description Here</a:t>
              </a:r>
              <a:endParaRPr sz="1249" b="1">
                <a:solidFill>
                  <a:schemeClr val="lt1"/>
                </a:solidFill>
              </a:endParaRPr>
            </a:p>
          </p:txBody>
        </p:sp>
      </p:grpSp>
      <p:grpSp>
        <p:nvGrpSpPr>
          <p:cNvPr id="374" name="Google Shape;374;p46"/>
          <p:cNvGrpSpPr/>
          <p:nvPr/>
        </p:nvGrpSpPr>
        <p:grpSpPr>
          <a:xfrm>
            <a:off x="508152" y="2691249"/>
            <a:ext cx="2799098" cy="646246"/>
            <a:chOff x="1016305" y="5383575"/>
            <a:chExt cx="5598195" cy="1292750"/>
          </a:xfrm>
        </p:grpSpPr>
        <p:sp>
          <p:nvSpPr>
            <p:cNvPr id="375" name="Google Shape;375;p46"/>
            <p:cNvSpPr/>
            <p:nvPr/>
          </p:nvSpPr>
          <p:spPr>
            <a:xfrm>
              <a:off x="1016305" y="5473216"/>
              <a:ext cx="274940" cy="262217"/>
            </a:xfrm>
            <a:custGeom>
              <a:avLst/>
              <a:gdLst/>
              <a:ahLst/>
              <a:cxnLst/>
              <a:rect l="l" t="t" r="r" b="b"/>
              <a:pathLst>
                <a:path w="212255" h="202432" extrusionOk="0">
                  <a:moveTo>
                    <a:pt x="106128" y="0"/>
                  </a:moveTo>
                  <a:cubicBezTo>
                    <a:pt x="107600" y="66"/>
                    <a:pt x="108865" y="635"/>
                    <a:pt x="109922" y="1705"/>
                  </a:cubicBezTo>
                  <a:cubicBezTo>
                    <a:pt x="110980" y="2776"/>
                    <a:pt x="111799" y="3951"/>
                    <a:pt x="112378" y="5229"/>
                  </a:cubicBezTo>
                  <a:lnTo>
                    <a:pt x="141078" y="63267"/>
                  </a:lnTo>
                  <a:lnTo>
                    <a:pt x="205112" y="72579"/>
                  </a:lnTo>
                  <a:cubicBezTo>
                    <a:pt x="206749" y="72808"/>
                    <a:pt x="208322" y="73371"/>
                    <a:pt x="209832" y="74269"/>
                  </a:cubicBezTo>
                  <a:cubicBezTo>
                    <a:pt x="211341" y="75167"/>
                    <a:pt x="212149" y="76560"/>
                    <a:pt x="212255" y="78447"/>
                  </a:cubicBezTo>
                  <a:cubicBezTo>
                    <a:pt x="212221" y="79603"/>
                    <a:pt x="211875" y="80703"/>
                    <a:pt x="211219" y="81747"/>
                  </a:cubicBezTo>
                  <a:cubicBezTo>
                    <a:pt x="210562" y="82792"/>
                    <a:pt x="209802" y="83732"/>
                    <a:pt x="208939" y="84569"/>
                  </a:cubicBezTo>
                  <a:lnTo>
                    <a:pt x="162635" y="129725"/>
                  </a:lnTo>
                  <a:lnTo>
                    <a:pt x="173605" y="193503"/>
                  </a:lnTo>
                  <a:cubicBezTo>
                    <a:pt x="173666" y="193944"/>
                    <a:pt x="173704" y="194370"/>
                    <a:pt x="173717" y="194779"/>
                  </a:cubicBezTo>
                  <a:cubicBezTo>
                    <a:pt x="173730" y="195188"/>
                    <a:pt x="173736" y="195613"/>
                    <a:pt x="173733" y="196054"/>
                  </a:cubicBezTo>
                  <a:cubicBezTo>
                    <a:pt x="173746" y="197771"/>
                    <a:pt x="173337" y="199249"/>
                    <a:pt x="172505" y="200487"/>
                  </a:cubicBezTo>
                  <a:cubicBezTo>
                    <a:pt x="171673" y="201725"/>
                    <a:pt x="170339" y="202374"/>
                    <a:pt x="168503" y="202432"/>
                  </a:cubicBezTo>
                  <a:cubicBezTo>
                    <a:pt x="167605" y="202424"/>
                    <a:pt x="166723" y="202281"/>
                    <a:pt x="165856" y="202002"/>
                  </a:cubicBezTo>
                  <a:cubicBezTo>
                    <a:pt x="164990" y="201723"/>
                    <a:pt x="164171" y="201356"/>
                    <a:pt x="163401" y="200902"/>
                  </a:cubicBezTo>
                  <a:lnTo>
                    <a:pt x="106128" y="170798"/>
                  </a:lnTo>
                  <a:lnTo>
                    <a:pt x="48854" y="200902"/>
                  </a:lnTo>
                  <a:cubicBezTo>
                    <a:pt x="48028" y="201356"/>
                    <a:pt x="47193" y="201723"/>
                    <a:pt x="46351" y="202002"/>
                  </a:cubicBezTo>
                  <a:cubicBezTo>
                    <a:pt x="45509" y="202281"/>
                    <a:pt x="44642" y="202424"/>
                    <a:pt x="43752" y="202432"/>
                  </a:cubicBezTo>
                  <a:cubicBezTo>
                    <a:pt x="41910" y="202374"/>
                    <a:pt x="40555" y="201725"/>
                    <a:pt x="39686" y="200487"/>
                  </a:cubicBezTo>
                  <a:cubicBezTo>
                    <a:pt x="38817" y="199249"/>
                    <a:pt x="38387" y="197771"/>
                    <a:pt x="38395" y="196054"/>
                  </a:cubicBezTo>
                  <a:cubicBezTo>
                    <a:pt x="38397" y="195613"/>
                    <a:pt x="38424" y="195188"/>
                    <a:pt x="38474" y="194779"/>
                  </a:cubicBezTo>
                  <a:cubicBezTo>
                    <a:pt x="38525" y="194370"/>
                    <a:pt x="38583" y="193944"/>
                    <a:pt x="38650" y="193503"/>
                  </a:cubicBezTo>
                  <a:lnTo>
                    <a:pt x="49620" y="129725"/>
                  </a:lnTo>
                  <a:lnTo>
                    <a:pt x="3189" y="84569"/>
                  </a:lnTo>
                  <a:cubicBezTo>
                    <a:pt x="2386" y="83732"/>
                    <a:pt x="1664" y="82792"/>
                    <a:pt x="1020" y="81747"/>
                  </a:cubicBezTo>
                  <a:cubicBezTo>
                    <a:pt x="377" y="80703"/>
                    <a:pt x="37" y="79603"/>
                    <a:pt x="0" y="78447"/>
                  </a:cubicBezTo>
                  <a:cubicBezTo>
                    <a:pt x="98" y="76560"/>
                    <a:pt x="890" y="75167"/>
                    <a:pt x="2376" y="74269"/>
                  </a:cubicBezTo>
                  <a:cubicBezTo>
                    <a:pt x="3861" y="73371"/>
                    <a:pt x="5450" y="72808"/>
                    <a:pt x="7143" y="72579"/>
                  </a:cubicBezTo>
                  <a:lnTo>
                    <a:pt x="71177" y="63267"/>
                  </a:lnTo>
                  <a:lnTo>
                    <a:pt x="99877" y="5229"/>
                  </a:lnTo>
                  <a:cubicBezTo>
                    <a:pt x="100457" y="3951"/>
                    <a:pt x="101275" y="2776"/>
                    <a:pt x="102333" y="1705"/>
                  </a:cubicBezTo>
                  <a:cubicBezTo>
                    <a:pt x="103390" y="635"/>
                    <a:pt x="104655" y="66"/>
                    <a:pt x="106128" y="0"/>
                  </a:cubicBezTo>
                  <a:close/>
                </a:path>
              </a:pathLst>
            </a:custGeom>
            <a:solidFill>
              <a:srgbClr val="4B6F68"/>
            </a:solidFill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lt1"/>
                </a:solidFill>
              </a:endParaRPr>
            </a:p>
          </p:txBody>
        </p:sp>
        <p:sp>
          <p:nvSpPr>
            <p:cNvPr id="376" name="Google Shape;376;p46"/>
            <p:cNvSpPr txBox="1"/>
            <p:nvPr/>
          </p:nvSpPr>
          <p:spPr>
            <a:xfrm>
              <a:off x="1505200" y="5814425"/>
              <a:ext cx="51093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99">
                  <a:solidFill>
                    <a:schemeClr val="lt1"/>
                  </a:solidFill>
                </a:rPr>
                <a:t>Lorem ipsum dolor sit amet, consectetur adipiscing elit, sed quis nostrud.</a:t>
              </a:r>
              <a:endParaRPr sz="999">
                <a:solidFill>
                  <a:schemeClr val="lt1"/>
                </a:solidFill>
              </a:endParaRPr>
            </a:p>
          </p:txBody>
        </p:sp>
        <p:sp>
          <p:nvSpPr>
            <p:cNvPr id="377" name="Google Shape;377;p46"/>
            <p:cNvSpPr txBox="1"/>
            <p:nvPr/>
          </p:nvSpPr>
          <p:spPr>
            <a:xfrm>
              <a:off x="1505203" y="5383575"/>
              <a:ext cx="45405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49" b="1">
                  <a:solidFill>
                    <a:schemeClr val="lt1"/>
                  </a:solidFill>
                </a:rPr>
                <a:t>Description Here</a:t>
              </a:r>
              <a:endParaRPr sz="1249" b="1">
                <a:solidFill>
                  <a:schemeClr val="lt1"/>
                </a:solidFill>
              </a:endParaRPr>
            </a:p>
          </p:txBody>
        </p:sp>
      </p:grpSp>
      <p:grpSp>
        <p:nvGrpSpPr>
          <p:cNvPr id="378" name="Google Shape;378;p46"/>
          <p:cNvGrpSpPr/>
          <p:nvPr/>
        </p:nvGrpSpPr>
        <p:grpSpPr>
          <a:xfrm>
            <a:off x="542851" y="3717581"/>
            <a:ext cx="1601728" cy="629384"/>
            <a:chOff x="1085702" y="7970075"/>
            <a:chExt cx="3203456" cy="1259019"/>
          </a:xfrm>
        </p:grpSpPr>
        <p:sp>
          <p:nvSpPr>
            <p:cNvPr id="379" name="Google Shape;379;p46"/>
            <p:cNvSpPr/>
            <p:nvPr/>
          </p:nvSpPr>
          <p:spPr>
            <a:xfrm>
              <a:off x="1085703" y="7970075"/>
              <a:ext cx="1674928" cy="258894"/>
            </a:xfrm>
            <a:prstGeom prst="roundRect">
              <a:avLst>
                <a:gd name="adj" fmla="val 50000"/>
              </a:avLst>
            </a:prstGeom>
            <a:solidFill>
              <a:schemeClr val="lt2">
                <a:alpha val="60000"/>
              </a:schemeClr>
            </a:solidFill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lt1"/>
                </a:solidFill>
              </a:endParaRPr>
            </a:p>
          </p:txBody>
        </p:sp>
        <p:sp>
          <p:nvSpPr>
            <p:cNvPr id="380" name="Google Shape;380;p46"/>
            <p:cNvSpPr/>
            <p:nvPr/>
          </p:nvSpPr>
          <p:spPr>
            <a:xfrm>
              <a:off x="1085702" y="8970200"/>
              <a:ext cx="3203456" cy="258894"/>
            </a:xfrm>
            <a:prstGeom prst="roundRect">
              <a:avLst>
                <a:gd name="adj" fmla="val 50000"/>
              </a:avLst>
            </a:prstGeom>
            <a:solidFill>
              <a:schemeClr val="lt2">
                <a:alpha val="60000"/>
              </a:schemeClr>
            </a:solidFill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lt1"/>
                </a:solidFill>
              </a:endParaRPr>
            </a:p>
          </p:txBody>
        </p:sp>
      </p:grpSp>
      <p:grpSp>
        <p:nvGrpSpPr>
          <p:cNvPr id="381" name="Google Shape;381;p46"/>
          <p:cNvGrpSpPr/>
          <p:nvPr/>
        </p:nvGrpSpPr>
        <p:grpSpPr>
          <a:xfrm>
            <a:off x="517451" y="3520964"/>
            <a:ext cx="2861421" cy="861203"/>
            <a:chOff x="1034902" y="7576761"/>
            <a:chExt cx="5722843" cy="1722751"/>
          </a:xfrm>
        </p:grpSpPr>
        <p:sp>
          <p:nvSpPr>
            <p:cNvPr id="382" name="Google Shape;382;p46"/>
            <p:cNvSpPr txBox="1"/>
            <p:nvPr/>
          </p:nvSpPr>
          <p:spPr>
            <a:xfrm>
              <a:off x="1034902" y="7576761"/>
              <a:ext cx="193474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99">
                  <a:solidFill>
                    <a:schemeClr val="lt1"/>
                  </a:solidFill>
                </a:rPr>
                <a:t>Description here:</a:t>
              </a:r>
              <a:endParaRPr sz="699">
                <a:solidFill>
                  <a:schemeClr val="lt1"/>
                </a:solidFill>
              </a:endParaRPr>
            </a:p>
          </p:txBody>
        </p:sp>
        <p:sp>
          <p:nvSpPr>
            <p:cNvPr id="383" name="Google Shape;383;p46"/>
            <p:cNvSpPr txBox="1"/>
            <p:nvPr/>
          </p:nvSpPr>
          <p:spPr>
            <a:xfrm>
              <a:off x="5846423" y="7899277"/>
              <a:ext cx="911322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99" b="1">
                  <a:solidFill>
                    <a:schemeClr val="lt2"/>
                  </a:solidFill>
                </a:rPr>
                <a:t>38%</a:t>
              </a:r>
              <a:endParaRPr sz="999" b="1">
                <a:solidFill>
                  <a:schemeClr val="lt2"/>
                </a:solidFill>
              </a:endParaRPr>
            </a:p>
          </p:txBody>
        </p:sp>
        <p:sp>
          <p:nvSpPr>
            <p:cNvPr id="384" name="Google Shape;384;p46"/>
            <p:cNvSpPr txBox="1"/>
            <p:nvPr/>
          </p:nvSpPr>
          <p:spPr>
            <a:xfrm>
              <a:off x="1034902" y="8576886"/>
              <a:ext cx="193474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99">
                  <a:solidFill>
                    <a:schemeClr val="lt1"/>
                  </a:solidFill>
                </a:rPr>
                <a:t>Description here:</a:t>
              </a:r>
              <a:endParaRPr sz="699">
                <a:solidFill>
                  <a:schemeClr val="lt1"/>
                </a:solidFill>
              </a:endParaRPr>
            </a:p>
          </p:txBody>
        </p:sp>
        <p:sp>
          <p:nvSpPr>
            <p:cNvPr id="385" name="Google Shape;385;p46"/>
            <p:cNvSpPr txBox="1"/>
            <p:nvPr/>
          </p:nvSpPr>
          <p:spPr>
            <a:xfrm>
              <a:off x="5846423" y="8899402"/>
              <a:ext cx="911322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99" b="1">
                  <a:solidFill>
                    <a:schemeClr val="lt2"/>
                  </a:solidFill>
                </a:rPr>
                <a:t>74%</a:t>
              </a:r>
              <a:endParaRPr sz="999" b="1">
                <a:solidFill>
                  <a:schemeClr val="lt2"/>
                </a:solidFill>
              </a:endParaRPr>
            </a:p>
          </p:txBody>
        </p:sp>
      </p:grpSp>
      <p:grpSp>
        <p:nvGrpSpPr>
          <p:cNvPr id="386" name="Google Shape;386;p46"/>
          <p:cNvGrpSpPr/>
          <p:nvPr/>
        </p:nvGrpSpPr>
        <p:grpSpPr>
          <a:xfrm>
            <a:off x="443409" y="444869"/>
            <a:ext cx="3167251" cy="748626"/>
            <a:chOff x="886818" y="889915"/>
            <a:chExt cx="6334501" cy="1497552"/>
          </a:xfrm>
        </p:grpSpPr>
        <p:sp>
          <p:nvSpPr>
            <p:cNvPr id="387" name="Google Shape;387;p46"/>
            <p:cNvSpPr txBox="1"/>
            <p:nvPr/>
          </p:nvSpPr>
          <p:spPr>
            <a:xfrm>
              <a:off x="886819" y="889915"/>
              <a:ext cx="6334500" cy="11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99" b="1">
                  <a:solidFill>
                    <a:schemeClr val="lt1"/>
                  </a:solidFill>
                </a:rPr>
                <a:t>Best project</a:t>
              </a:r>
              <a:endParaRPr sz="3499" b="1">
                <a:solidFill>
                  <a:schemeClr val="lt1"/>
                </a:solidFill>
              </a:endParaRPr>
            </a:p>
          </p:txBody>
        </p:sp>
        <p:sp>
          <p:nvSpPr>
            <p:cNvPr id="388" name="Google Shape;388;p46"/>
            <p:cNvSpPr txBox="1"/>
            <p:nvPr/>
          </p:nvSpPr>
          <p:spPr>
            <a:xfrm>
              <a:off x="886818" y="2064302"/>
              <a:ext cx="4227100" cy="323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49">
                  <a:solidFill>
                    <a:schemeClr val="lt1"/>
                  </a:solidFill>
                </a:rPr>
                <a:t>Please write your great title is here</a:t>
              </a:r>
              <a:endParaRPr sz="749">
                <a:solidFill>
                  <a:schemeClr val="lt1"/>
                </a:solidFill>
              </a:endParaRPr>
            </a:p>
          </p:txBody>
        </p:sp>
      </p:grpSp>
      <p:sp>
        <p:nvSpPr>
          <p:cNvPr id="389" name="Google Shape;389;p46"/>
          <p:cNvSpPr/>
          <p:nvPr/>
        </p:nvSpPr>
        <p:spPr>
          <a:xfrm>
            <a:off x="6830829" y="223018"/>
            <a:ext cx="2313171" cy="4698190"/>
          </a:xfrm>
          <a:custGeom>
            <a:avLst/>
            <a:gdLst/>
            <a:ahLst/>
            <a:cxnLst/>
            <a:rect l="l" t="t" r="r" b="b"/>
            <a:pathLst>
              <a:path w="4626342" h="9396380" extrusionOk="0">
                <a:moveTo>
                  <a:pt x="4254366" y="7091309"/>
                </a:moveTo>
                <a:lnTo>
                  <a:pt x="4626342" y="7091309"/>
                </a:lnTo>
                <a:lnTo>
                  <a:pt x="4626342" y="7729128"/>
                </a:lnTo>
                <a:close/>
                <a:moveTo>
                  <a:pt x="4184326" y="7091309"/>
                </a:moveTo>
                <a:lnTo>
                  <a:pt x="4626342" y="7847952"/>
                </a:lnTo>
                <a:lnTo>
                  <a:pt x="4626342" y="9396380"/>
                </a:lnTo>
                <a:lnTo>
                  <a:pt x="2842270" y="9396380"/>
                </a:lnTo>
                <a:close/>
                <a:moveTo>
                  <a:pt x="1427913" y="7091309"/>
                </a:moveTo>
                <a:lnTo>
                  <a:pt x="4118806" y="7091309"/>
                </a:lnTo>
                <a:lnTo>
                  <a:pt x="2774490" y="9396380"/>
                </a:lnTo>
                <a:close/>
                <a:moveTo>
                  <a:pt x="1360132" y="7091309"/>
                </a:moveTo>
                <a:lnTo>
                  <a:pt x="2706708" y="9396380"/>
                </a:lnTo>
                <a:lnTo>
                  <a:pt x="15815" y="9396380"/>
                </a:lnTo>
                <a:close/>
                <a:moveTo>
                  <a:pt x="4626342" y="6396425"/>
                </a:moveTo>
                <a:lnTo>
                  <a:pt x="4626342" y="7034868"/>
                </a:lnTo>
                <a:lnTo>
                  <a:pt x="4254366" y="7034868"/>
                </a:lnTo>
                <a:close/>
                <a:moveTo>
                  <a:pt x="2842270" y="4727539"/>
                </a:moveTo>
                <a:lnTo>
                  <a:pt x="4626342" y="4727539"/>
                </a:lnTo>
                <a:lnTo>
                  <a:pt x="4626342" y="6280090"/>
                </a:lnTo>
                <a:lnTo>
                  <a:pt x="4186586" y="7034868"/>
                </a:lnTo>
                <a:close/>
                <a:moveTo>
                  <a:pt x="2774490" y="4727539"/>
                </a:moveTo>
                <a:lnTo>
                  <a:pt x="4118806" y="7034868"/>
                </a:lnTo>
                <a:lnTo>
                  <a:pt x="1427913" y="7034868"/>
                </a:lnTo>
                <a:close/>
                <a:moveTo>
                  <a:pt x="4254366" y="2361513"/>
                </a:moveTo>
                <a:lnTo>
                  <a:pt x="4626342" y="2361513"/>
                </a:lnTo>
                <a:lnTo>
                  <a:pt x="4626342" y="2999956"/>
                </a:lnTo>
                <a:close/>
                <a:moveTo>
                  <a:pt x="4184326" y="2361513"/>
                </a:moveTo>
                <a:lnTo>
                  <a:pt x="4626342" y="3118897"/>
                </a:lnTo>
                <a:lnTo>
                  <a:pt x="4626342" y="4668840"/>
                </a:lnTo>
                <a:lnTo>
                  <a:pt x="2842270" y="4668840"/>
                </a:lnTo>
                <a:close/>
                <a:moveTo>
                  <a:pt x="1427913" y="2361513"/>
                </a:moveTo>
                <a:lnTo>
                  <a:pt x="4118806" y="2361513"/>
                </a:lnTo>
                <a:lnTo>
                  <a:pt x="2774490" y="4668840"/>
                </a:lnTo>
                <a:close/>
                <a:moveTo>
                  <a:pt x="1355614" y="2361513"/>
                </a:moveTo>
                <a:lnTo>
                  <a:pt x="2702190" y="4668840"/>
                </a:lnTo>
                <a:lnTo>
                  <a:pt x="9037" y="4668840"/>
                </a:lnTo>
                <a:close/>
                <a:moveTo>
                  <a:pt x="4626342" y="1667253"/>
                </a:moveTo>
                <a:lnTo>
                  <a:pt x="4626342" y="2305071"/>
                </a:lnTo>
                <a:lnTo>
                  <a:pt x="4254366" y="2305071"/>
                </a:lnTo>
                <a:close/>
                <a:moveTo>
                  <a:pt x="2842270" y="0"/>
                </a:moveTo>
                <a:lnTo>
                  <a:pt x="4626342" y="0"/>
                </a:lnTo>
                <a:lnTo>
                  <a:pt x="4626342" y="1548428"/>
                </a:lnTo>
                <a:lnTo>
                  <a:pt x="4184326" y="2305071"/>
                </a:lnTo>
                <a:close/>
                <a:moveTo>
                  <a:pt x="2774490" y="0"/>
                </a:moveTo>
                <a:lnTo>
                  <a:pt x="4118806" y="2305071"/>
                </a:lnTo>
                <a:lnTo>
                  <a:pt x="1427913" y="2305071"/>
                </a:lnTo>
                <a:close/>
                <a:moveTo>
                  <a:pt x="0" y="0"/>
                </a:moveTo>
                <a:lnTo>
                  <a:pt x="2690894" y="0"/>
                </a:lnTo>
                <a:lnTo>
                  <a:pt x="1346576" y="230507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390" name="Google Shape;390;p46"/>
          <p:cNvSpPr/>
          <p:nvPr/>
        </p:nvSpPr>
        <p:spPr>
          <a:xfrm>
            <a:off x="6835348" y="223018"/>
            <a:ext cx="2308653" cy="4698190"/>
          </a:xfrm>
          <a:custGeom>
            <a:avLst/>
            <a:gdLst/>
            <a:ahLst/>
            <a:cxnLst/>
            <a:rect l="l" t="t" r="r" b="b"/>
            <a:pathLst>
              <a:path w="4617305" h="9396380" extrusionOk="0">
                <a:moveTo>
                  <a:pt x="4245329" y="7091309"/>
                </a:moveTo>
                <a:lnTo>
                  <a:pt x="4617305" y="7091309"/>
                </a:lnTo>
                <a:lnTo>
                  <a:pt x="4617305" y="7729128"/>
                </a:lnTo>
                <a:close/>
                <a:moveTo>
                  <a:pt x="4175289" y="7091309"/>
                </a:moveTo>
                <a:lnTo>
                  <a:pt x="4617305" y="7847952"/>
                </a:lnTo>
                <a:lnTo>
                  <a:pt x="4617305" y="9396380"/>
                </a:lnTo>
                <a:lnTo>
                  <a:pt x="2833233" y="9396380"/>
                </a:lnTo>
                <a:close/>
                <a:moveTo>
                  <a:pt x="1418876" y="7091309"/>
                </a:moveTo>
                <a:lnTo>
                  <a:pt x="4109769" y="7091309"/>
                </a:lnTo>
                <a:lnTo>
                  <a:pt x="2765453" y="9396380"/>
                </a:lnTo>
                <a:close/>
                <a:moveTo>
                  <a:pt x="1351095" y="7091309"/>
                </a:moveTo>
                <a:lnTo>
                  <a:pt x="2697671" y="9396380"/>
                </a:lnTo>
                <a:lnTo>
                  <a:pt x="2662598" y="9396380"/>
                </a:lnTo>
                <a:lnTo>
                  <a:pt x="1333573" y="7121354"/>
                </a:lnTo>
                <a:close/>
                <a:moveTo>
                  <a:pt x="4617305" y="6396425"/>
                </a:moveTo>
                <a:lnTo>
                  <a:pt x="4617305" y="7034868"/>
                </a:lnTo>
                <a:lnTo>
                  <a:pt x="4245329" y="7034868"/>
                </a:lnTo>
                <a:close/>
                <a:moveTo>
                  <a:pt x="2833233" y="4727539"/>
                </a:moveTo>
                <a:lnTo>
                  <a:pt x="4617305" y="4727539"/>
                </a:lnTo>
                <a:lnTo>
                  <a:pt x="4617305" y="6280090"/>
                </a:lnTo>
                <a:lnTo>
                  <a:pt x="4177549" y="7034868"/>
                </a:lnTo>
                <a:close/>
                <a:moveTo>
                  <a:pt x="2765453" y="4727539"/>
                </a:moveTo>
                <a:lnTo>
                  <a:pt x="4109769" y="7034868"/>
                </a:lnTo>
                <a:lnTo>
                  <a:pt x="1418876" y="7034868"/>
                </a:lnTo>
                <a:close/>
                <a:moveTo>
                  <a:pt x="4245329" y="2361513"/>
                </a:moveTo>
                <a:lnTo>
                  <a:pt x="4617305" y="2361513"/>
                </a:lnTo>
                <a:lnTo>
                  <a:pt x="4617305" y="2999956"/>
                </a:lnTo>
                <a:close/>
                <a:moveTo>
                  <a:pt x="4175289" y="2361513"/>
                </a:moveTo>
                <a:lnTo>
                  <a:pt x="4617305" y="3118897"/>
                </a:lnTo>
                <a:lnTo>
                  <a:pt x="4617305" y="4668840"/>
                </a:lnTo>
                <a:lnTo>
                  <a:pt x="2833233" y="4668840"/>
                </a:lnTo>
                <a:close/>
                <a:moveTo>
                  <a:pt x="4094917" y="2361513"/>
                </a:moveTo>
                <a:lnTo>
                  <a:pt x="4109769" y="2361513"/>
                </a:lnTo>
                <a:lnTo>
                  <a:pt x="2765453" y="4668840"/>
                </a:lnTo>
                <a:lnTo>
                  <a:pt x="2756242" y="4653058"/>
                </a:lnTo>
                <a:close/>
                <a:moveTo>
                  <a:pt x="1346577" y="2361513"/>
                </a:moveTo>
                <a:lnTo>
                  <a:pt x="2693153" y="4668840"/>
                </a:lnTo>
                <a:lnTo>
                  <a:pt x="0" y="4668840"/>
                </a:lnTo>
                <a:lnTo>
                  <a:pt x="18" y="4668809"/>
                </a:lnTo>
                <a:lnTo>
                  <a:pt x="2672401" y="4668809"/>
                </a:lnTo>
                <a:lnTo>
                  <a:pt x="1335557" y="2380397"/>
                </a:lnTo>
                <a:close/>
                <a:moveTo>
                  <a:pt x="4617305" y="1667253"/>
                </a:moveTo>
                <a:lnTo>
                  <a:pt x="4617305" y="2305071"/>
                </a:lnTo>
                <a:lnTo>
                  <a:pt x="4245329" y="2305071"/>
                </a:lnTo>
                <a:close/>
                <a:moveTo>
                  <a:pt x="2833233" y="0"/>
                </a:moveTo>
                <a:lnTo>
                  <a:pt x="4617305" y="0"/>
                </a:lnTo>
                <a:lnTo>
                  <a:pt x="4617305" y="1548428"/>
                </a:lnTo>
                <a:lnTo>
                  <a:pt x="4175289" y="2305071"/>
                </a:lnTo>
                <a:close/>
                <a:moveTo>
                  <a:pt x="2765453" y="0"/>
                </a:moveTo>
                <a:lnTo>
                  <a:pt x="4109769" y="2305071"/>
                </a:lnTo>
                <a:lnTo>
                  <a:pt x="1418876" y="2305071"/>
                </a:lnTo>
                <a:close/>
                <a:moveTo>
                  <a:pt x="2676183" y="0"/>
                </a:moveTo>
                <a:lnTo>
                  <a:pt x="2681857" y="0"/>
                </a:lnTo>
                <a:lnTo>
                  <a:pt x="1337539" y="2305071"/>
                </a:lnTo>
                <a:lnTo>
                  <a:pt x="1336487" y="230327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391" name="Google Shape;391;p46"/>
          <p:cNvSpPr txBox="1"/>
          <p:nvPr/>
        </p:nvSpPr>
        <p:spPr>
          <a:xfrm>
            <a:off x="0" y="4820887"/>
            <a:ext cx="2964600" cy="199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649" b="1">
                <a:solidFill>
                  <a:schemeClr val="lt2"/>
                </a:solidFill>
              </a:rPr>
              <a:t>PRESENTATION TITLE</a:t>
            </a:r>
            <a:endParaRPr sz="699" b="1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47"/>
          <p:cNvGrpSpPr/>
          <p:nvPr/>
        </p:nvGrpSpPr>
        <p:grpSpPr>
          <a:xfrm>
            <a:off x="1245704" y="3635655"/>
            <a:ext cx="1729350" cy="399996"/>
            <a:chOff x="1600911" y="8045405"/>
            <a:chExt cx="3458700" cy="800153"/>
          </a:xfrm>
        </p:grpSpPr>
        <p:sp>
          <p:nvSpPr>
            <p:cNvPr id="397" name="Google Shape;397;p47"/>
            <p:cNvSpPr txBox="1"/>
            <p:nvPr/>
          </p:nvSpPr>
          <p:spPr>
            <a:xfrm>
              <a:off x="1600911" y="8476258"/>
              <a:ext cx="3458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99">
                  <a:solidFill>
                    <a:schemeClr val="lt1"/>
                  </a:solidFill>
                </a:rPr>
                <a:t>Lorem ipsum dolor nostrud.</a:t>
              </a:r>
              <a:endParaRPr sz="899">
                <a:solidFill>
                  <a:schemeClr val="lt1"/>
                </a:solidFill>
              </a:endParaRPr>
            </a:p>
          </p:txBody>
        </p:sp>
        <p:sp>
          <p:nvSpPr>
            <p:cNvPr id="398" name="Google Shape;398;p47"/>
            <p:cNvSpPr txBox="1"/>
            <p:nvPr/>
          </p:nvSpPr>
          <p:spPr>
            <a:xfrm>
              <a:off x="1938339" y="8045405"/>
              <a:ext cx="2783962" cy="4770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49" b="1">
                  <a:solidFill>
                    <a:schemeClr val="lt1"/>
                  </a:solidFill>
                </a:rPr>
                <a:t>Name</a:t>
              </a:r>
              <a:endParaRPr sz="1249" b="1">
                <a:solidFill>
                  <a:schemeClr val="lt1"/>
                </a:solidFill>
              </a:endParaRPr>
            </a:p>
          </p:txBody>
        </p:sp>
      </p:grpSp>
      <p:grpSp>
        <p:nvGrpSpPr>
          <p:cNvPr id="399" name="Google Shape;399;p47"/>
          <p:cNvGrpSpPr/>
          <p:nvPr/>
        </p:nvGrpSpPr>
        <p:grpSpPr>
          <a:xfrm>
            <a:off x="6168887" y="3635655"/>
            <a:ext cx="1729350" cy="399996"/>
            <a:chOff x="1600911" y="8045405"/>
            <a:chExt cx="3458700" cy="800153"/>
          </a:xfrm>
        </p:grpSpPr>
        <p:sp>
          <p:nvSpPr>
            <p:cNvPr id="400" name="Google Shape;400;p47"/>
            <p:cNvSpPr txBox="1"/>
            <p:nvPr/>
          </p:nvSpPr>
          <p:spPr>
            <a:xfrm>
              <a:off x="1600911" y="8476258"/>
              <a:ext cx="3458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99">
                  <a:solidFill>
                    <a:schemeClr val="lt1"/>
                  </a:solidFill>
                </a:rPr>
                <a:t>Lorem ipsum dolor nostrud.</a:t>
              </a:r>
              <a:endParaRPr sz="899">
                <a:solidFill>
                  <a:schemeClr val="lt1"/>
                </a:solidFill>
              </a:endParaRPr>
            </a:p>
          </p:txBody>
        </p:sp>
        <p:sp>
          <p:nvSpPr>
            <p:cNvPr id="401" name="Google Shape;401;p47"/>
            <p:cNvSpPr txBox="1"/>
            <p:nvPr/>
          </p:nvSpPr>
          <p:spPr>
            <a:xfrm>
              <a:off x="1938339" y="8045405"/>
              <a:ext cx="2783962" cy="4770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49" b="1">
                  <a:solidFill>
                    <a:schemeClr val="lt1"/>
                  </a:solidFill>
                </a:rPr>
                <a:t>Name</a:t>
              </a:r>
              <a:endParaRPr sz="1249" b="1">
                <a:solidFill>
                  <a:schemeClr val="lt1"/>
                </a:solidFill>
              </a:endParaRPr>
            </a:p>
          </p:txBody>
        </p:sp>
      </p:grpSp>
      <p:grpSp>
        <p:nvGrpSpPr>
          <p:cNvPr id="402" name="Google Shape;402;p47"/>
          <p:cNvGrpSpPr/>
          <p:nvPr/>
        </p:nvGrpSpPr>
        <p:grpSpPr>
          <a:xfrm>
            <a:off x="3707296" y="4140006"/>
            <a:ext cx="1729350" cy="399996"/>
            <a:chOff x="1600911" y="8045405"/>
            <a:chExt cx="3458700" cy="800153"/>
          </a:xfrm>
        </p:grpSpPr>
        <p:sp>
          <p:nvSpPr>
            <p:cNvPr id="403" name="Google Shape;403;p47"/>
            <p:cNvSpPr txBox="1"/>
            <p:nvPr/>
          </p:nvSpPr>
          <p:spPr>
            <a:xfrm>
              <a:off x="1600911" y="8476258"/>
              <a:ext cx="3458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99">
                  <a:solidFill>
                    <a:schemeClr val="lt1"/>
                  </a:solidFill>
                </a:rPr>
                <a:t>Lorem ipsum dolor nostrud.</a:t>
              </a:r>
              <a:endParaRPr sz="899">
                <a:solidFill>
                  <a:schemeClr val="lt1"/>
                </a:solidFill>
              </a:endParaRPr>
            </a:p>
          </p:txBody>
        </p:sp>
        <p:sp>
          <p:nvSpPr>
            <p:cNvPr id="404" name="Google Shape;404;p47"/>
            <p:cNvSpPr txBox="1"/>
            <p:nvPr/>
          </p:nvSpPr>
          <p:spPr>
            <a:xfrm>
              <a:off x="1938339" y="8045405"/>
              <a:ext cx="2783962" cy="4770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49" b="1">
                  <a:solidFill>
                    <a:schemeClr val="lt1"/>
                  </a:solidFill>
                </a:rPr>
                <a:t>Name</a:t>
              </a:r>
              <a:endParaRPr sz="1249" b="1">
                <a:solidFill>
                  <a:schemeClr val="lt1"/>
                </a:solidFill>
              </a:endParaRPr>
            </a:p>
          </p:txBody>
        </p:sp>
      </p:grpSp>
      <p:grpSp>
        <p:nvGrpSpPr>
          <p:cNvPr id="405" name="Google Shape;405;p47"/>
          <p:cNvGrpSpPr/>
          <p:nvPr/>
        </p:nvGrpSpPr>
        <p:grpSpPr>
          <a:xfrm>
            <a:off x="2241030" y="444869"/>
            <a:ext cx="4662000" cy="756392"/>
            <a:chOff x="4482059" y="889915"/>
            <a:chExt cx="9324000" cy="1513087"/>
          </a:xfrm>
        </p:grpSpPr>
        <p:sp>
          <p:nvSpPr>
            <p:cNvPr id="406" name="Google Shape;406;p47"/>
            <p:cNvSpPr txBox="1"/>
            <p:nvPr/>
          </p:nvSpPr>
          <p:spPr>
            <a:xfrm>
              <a:off x="4482059" y="889915"/>
              <a:ext cx="9324000" cy="11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99" b="1">
                  <a:solidFill>
                    <a:schemeClr val="lt2"/>
                  </a:solidFill>
                </a:rPr>
                <a:t>Our staff</a:t>
              </a:r>
              <a:endParaRPr sz="3499" b="1">
                <a:solidFill>
                  <a:schemeClr val="lt2"/>
                </a:solidFill>
              </a:endParaRPr>
            </a:p>
          </p:txBody>
        </p:sp>
        <p:sp>
          <p:nvSpPr>
            <p:cNvPr id="407" name="Google Shape;407;p47"/>
            <p:cNvSpPr txBox="1"/>
            <p:nvPr/>
          </p:nvSpPr>
          <p:spPr>
            <a:xfrm>
              <a:off x="6829497" y="2064302"/>
              <a:ext cx="4629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99">
                  <a:solidFill>
                    <a:schemeClr val="lt2"/>
                  </a:solidFill>
                </a:rPr>
                <a:t>Please write your great title is here</a:t>
              </a:r>
              <a:endParaRPr sz="799">
                <a:solidFill>
                  <a:schemeClr val="lt2"/>
                </a:solidFill>
              </a:endParaRPr>
            </a:p>
          </p:txBody>
        </p:sp>
      </p:grpSp>
      <p:sp>
        <p:nvSpPr>
          <p:cNvPr id="408" name="Google Shape;408;p47"/>
          <p:cNvSpPr>
            <a:spLocks noGrp="1"/>
          </p:cNvSpPr>
          <p:nvPr>
            <p:ph type="pic" idx="2"/>
          </p:nvPr>
        </p:nvSpPr>
        <p:spPr>
          <a:xfrm>
            <a:off x="934071" y="1504719"/>
            <a:ext cx="2352600" cy="1923900"/>
          </a:xfrm>
          <a:prstGeom prst="roundRect">
            <a:avLst>
              <a:gd name="adj" fmla="val 4248"/>
            </a:avLst>
          </a:prstGeom>
          <a:solidFill>
            <a:srgbClr val="E7E7E7"/>
          </a:solidFill>
          <a:ln>
            <a:noFill/>
          </a:ln>
          <a:effectLst>
            <a:outerShdw blurRad="241288" dist="158742" dir="5400000" sx="94000" sy="94000" algn="t" rotWithShape="0">
              <a:srgbClr val="000000">
                <a:alpha val="36862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09" name="Google Shape;409;p47"/>
          <p:cNvSpPr>
            <a:spLocks noGrp="1"/>
          </p:cNvSpPr>
          <p:nvPr>
            <p:ph type="pic" idx="3"/>
          </p:nvPr>
        </p:nvSpPr>
        <p:spPr>
          <a:xfrm>
            <a:off x="3395663" y="1504719"/>
            <a:ext cx="2352600" cy="2426700"/>
          </a:xfrm>
          <a:prstGeom prst="roundRect">
            <a:avLst>
              <a:gd name="adj" fmla="val 4248"/>
            </a:avLst>
          </a:prstGeom>
          <a:solidFill>
            <a:srgbClr val="E7E7E7"/>
          </a:solidFill>
          <a:ln>
            <a:noFill/>
          </a:ln>
          <a:effectLst>
            <a:outerShdw blurRad="241288" dist="158742" dir="5400000" sx="94000" sy="94000" algn="t" rotWithShape="0">
              <a:srgbClr val="000000">
                <a:alpha val="36862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10" name="Google Shape;410;p47"/>
          <p:cNvSpPr>
            <a:spLocks noGrp="1"/>
          </p:cNvSpPr>
          <p:nvPr>
            <p:ph type="pic" idx="4"/>
          </p:nvPr>
        </p:nvSpPr>
        <p:spPr>
          <a:xfrm>
            <a:off x="5857254" y="1504719"/>
            <a:ext cx="2352600" cy="1923900"/>
          </a:xfrm>
          <a:prstGeom prst="roundRect">
            <a:avLst>
              <a:gd name="adj" fmla="val 4248"/>
            </a:avLst>
          </a:prstGeom>
          <a:solidFill>
            <a:srgbClr val="E7E7E7"/>
          </a:solidFill>
          <a:ln>
            <a:noFill/>
          </a:ln>
          <a:effectLst>
            <a:outerShdw blurRad="241288" dist="158742" dir="5400000" sx="94000" sy="94000" algn="t" rotWithShape="0">
              <a:srgbClr val="000000">
                <a:alpha val="36862"/>
              </a:srgbClr>
            </a:outerShdw>
          </a:effec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8"/>
          <p:cNvSpPr/>
          <p:nvPr/>
        </p:nvSpPr>
        <p:spPr>
          <a:xfrm>
            <a:off x="666750" y="2930887"/>
            <a:ext cx="1829947" cy="1029733"/>
          </a:xfrm>
          <a:custGeom>
            <a:avLst/>
            <a:gdLst/>
            <a:ahLst/>
            <a:cxnLst/>
            <a:rect l="l" t="t" r="r" b="b"/>
            <a:pathLst>
              <a:path w="3659894" h="2059466" extrusionOk="0">
                <a:moveTo>
                  <a:pt x="287660" y="0"/>
                </a:moveTo>
                <a:lnTo>
                  <a:pt x="3372234" y="0"/>
                </a:lnTo>
                <a:cubicBezTo>
                  <a:pt x="3531104" y="0"/>
                  <a:pt x="3659894" y="128790"/>
                  <a:pt x="3659894" y="287660"/>
                </a:cubicBezTo>
                <a:lnTo>
                  <a:pt x="3659894" y="2059466"/>
                </a:lnTo>
                <a:lnTo>
                  <a:pt x="0" y="2059466"/>
                </a:lnTo>
                <a:lnTo>
                  <a:pt x="0" y="287660"/>
                </a:lnTo>
                <a:cubicBezTo>
                  <a:pt x="0" y="128790"/>
                  <a:pt x="128790" y="0"/>
                  <a:pt x="2876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171441" marR="0" lvl="0" indent="-16826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00">
              <a:solidFill>
                <a:schemeClr val="dk1"/>
              </a:solidFill>
            </a:endParaRPr>
          </a:p>
        </p:txBody>
      </p:sp>
      <p:sp>
        <p:nvSpPr>
          <p:cNvPr id="416" name="Google Shape;416;p48"/>
          <p:cNvSpPr/>
          <p:nvPr/>
        </p:nvSpPr>
        <p:spPr>
          <a:xfrm>
            <a:off x="2660267" y="2930887"/>
            <a:ext cx="1829947" cy="1029733"/>
          </a:xfrm>
          <a:custGeom>
            <a:avLst/>
            <a:gdLst/>
            <a:ahLst/>
            <a:cxnLst/>
            <a:rect l="l" t="t" r="r" b="b"/>
            <a:pathLst>
              <a:path w="3659894" h="2059466" extrusionOk="0">
                <a:moveTo>
                  <a:pt x="287660" y="0"/>
                </a:moveTo>
                <a:lnTo>
                  <a:pt x="3372234" y="0"/>
                </a:lnTo>
                <a:cubicBezTo>
                  <a:pt x="3531104" y="0"/>
                  <a:pt x="3659894" y="128790"/>
                  <a:pt x="3659894" y="287660"/>
                </a:cubicBezTo>
                <a:lnTo>
                  <a:pt x="3659894" y="2059466"/>
                </a:lnTo>
                <a:lnTo>
                  <a:pt x="0" y="2059466"/>
                </a:lnTo>
                <a:lnTo>
                  <a:pt x="0" y="287660"/>
                </a:lnTo>
                <a:cubicBezTo>
                  <a:pt x="0" y="128790"/>
                  <a:pt x="128790" y="0"/>
                  <a:pt x="2876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171441" marR="0" lvl="0" indent="-16826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00">
              <a:solidFill>
                <a:schemeClr val="dk1"/>
              </a:solidFill>
            </a:endParaRPr>
          </a:p>
        </p:txBody>
      </p:sp>
      <p:sp>
        <p:nvSpPr>
          <p:cNvPr id="417" name="Google Shape;417;p48"/>
          <p:cNvSpPr/>
          <p:nvPr/>
        </p:nvSpPr>
        <p:spPr>
          <a:xfrm>
            <a:off x="4653784" y="2930887"/>
            <a:ext cx="1829947" cy="1029733"/>
          </a:xfrm>
          <a:custGeom>
            <a:avLst/>
            <a:gdLst/>
            <a:ahLst/>
            <a:cxnLst/>
            <a:rect l="l" t="t" r="r" b="b"/>
            <a:pathLst>
              <a:path w="3659894" h="2059466" extrusionOk="0">
                <a:moveTo>
                  <a:pt x="287660" y="0"/>
                </a:moveTo>
                <a:lnTo>
                  <a:pt x="3372234" y="0"/>
                </a:lnTo>
                <a:cubicBezTo>
                  <a:pt x="3531104" y="0"/>
                  <a:pt x="3659894" y="128790"/>
                  <a:pt x="3659894" y="287660"/>
                </a:cubicBezTo>
                <a:lnTo>
                  <a:pt x="3659894" y="2059466"/>
                </a:lnTo>
                <a:lnTo>
                  <a:pt x="0" y="2059466"/>
                </a:lnTo>
                <a:lnTo>
                  <a:pt x="0" y="287660"/>
                </a:lnTo>
                <a:cubicBezTo>
                  <a:pt x="0" y="128790"/>
                  <a:pt x="128790" y="0"/>
                  <a:pt x="2876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171441" marR="0" lvl="0" indent="-16826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00">
              <a:solidFill>
                <a:schemeClr val="dk1"/>
              </a:solidFill>
            </a:endParaRPr>
          </a:p>
        </p:txBody>
      </p:sp>
      <p:sp>
        <p:nvSpPr>
          <p:cNvPr id="418" name="Google Shape;418;p48"/>
          <p:cNvSpPr/>
          <p:nvPr/>
        </p:nvSpPr>
        <p:spPr>
          <a:xfrm>
            <a:off x="6647301" y="2930887"/>
            <a:ext cx="1829947" cy="1029733"/>
          </a:xfrm>
          <a:custGeom>
            <a:avLst/>
            <a:gdLst/>
            <a:ahLst/>
            <a:cxnLst/>
            <a:rect l="l" t="t" r="r" b="b"/>
            <a:pathLst>
              <a:path w="3659894" h="2059466" extrusionOk="0">
                <a:moveTo>
                  <a:pt x="287660" y="0"/>
                </a:moveTo>
                <a:lnTo>
                  <a:pt x="3372234" y="0"/>
                </a:lnTo>
                <a:cubicBezTo>
                  <a:pt x="3531104" y="0"/>
                  <a:pt x="3659894" y="128790"/>
                  <a:pt x="3659894" y="287660"/>
                </a:cubicBezTo>
                <a:lnTo>
                  <a:pt x="3659894" y="2059466"/>
                </a:lnTo>
                <a:lnTo>
                  <a:pt x="0" y="2059466"/>
                </a:lnTo>
                <a:lnTo>
                  <a:pt x="0" y="287660"/>
                </a:lnTo>
                <a:cubicBezTo>
                  <a:pt x="0" y="128790"/>
                  <a:pt x="128790" y="0"/>
                  <a:pt x="287660" y="0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171441" marR="0" lvl="0" indent="-16826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00">
              <a:solidFill>
                <a:schemeClr val="dk1"/>
              </a:solidFill>
            </a:endParaRPr>
          </a:p>
        </p:txBody>
      </p:sp>
      <p:sp>
        <p:nvSpPr>
          <p:cNvPr id="419" name="Google Shape;419;p48"/>
          <p:cNvSpPr/>
          <p:nvPr/>
        </p:nvSpPr>
        <p:spPr>
          <a:xfrm>
            <a:off x="666750" y="1289979"/>
            <a:ext cx="1829947" cy="1029733"/>
          </a:xfrm>
          <a:custGeom>
            <a:avLst/>
            <a:gdLst/>
            <a:ahLst/>
            <a:cxnLst/>
            <a:rect l="l" t="t" r="r" b="b"/>
            <a:pathLst>
              <a:path w="3659894" h="2059466" extrusionOk="0">
                <a:moveTo>
                  <a:pt x="287660" y="0"/>
                </a:moveTo>
                <a:lnTo>
                  <a:pt x="3372234" y="0"/>
                </a:lnTo>
                <a:cubicBezTo>
                  <a:pt x="3531104" y="0"/>
                  <a:pt x="3659894" y="128790"/>
                  <a:pt x="3659894" y="287660"/>
                </a:cubicBezTo>
                <a:lnTo>
                  <a:pt x="3659894" y="2059466"/>
                </a:lnTo>
                <a:lnTo>
                  <a:pt x="0" y="2059466"/>
                </a:lnTo>
                <a:lnTo>
                  <a:pt x="0" y="287660"/>
                </a:lnTo>
                <a:cubicBezTo>
                  <a:pt x="0" y="128790"/>
                  <a:pt x="128790" y="0"/>
                  <a:pt x="2876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171441" marR="0" lvl="0" indent="-16826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00">
              <a:solidFill>
                <a:schemeClr val="dk1"/>
              </a:solidFill>
            </a:endParaRPr>
          </a:p>
        </p:txBody>
      </p:sp>
      <p:sp>
        <p:nvSpPr>
          <p:cNvPr id="420" name="Google Shape;420;p48"/>
          <p:cNvSpPr/>
          <p:nvPr/>
        </p:nvSpPr>
        <p:spPr>
          <a:xfrm>
            <a:off x="2660267" y="1289979"/>
            <a:ext cx="1829947" cy="1029733"/>
          </a:xfrm>
          <a:custGeom>
            <a:avLst/>
            <a:gdLst/>
            <a:ahLst/>
            <a:cxnLst/>
            <a:rect l="l" t="t" r="r" b="b"/>
            <a:pathLst>
              <a:path w="3659894" h="2059466" extrusionOk="0">
                <a:moveTo>
                  <a:pt x="287660" y="0"/>
                </a:moveTo>
                <a:lnTo>
                  <a:pt x="3372234" y="0"/>
                </a:lnTo>
                <a:cubicBezTo>
                  <a:pt x="3531104" y="0"/>
                  <a:pt x="3659894" y="128790"/>
                  <a:pt x="3659894" y="287660"/>
                </a:cubicBezTo>
                <a:lnTo>
                  <a:pt x="3659894" y="2059466"/>
                </a:lnTo>
                <a:lnTo>
                  <a:pt x="0" y="2059466"/>
                </a:lnTo>
                <a:lnTo>
                  <a:pt x="0" y="287660"/>
                </a:lnTo>
                <a:cubicBezTo>
                  <a:pt x="0" y="128790"/>
                  <a:pt x="128790" y="0"/>
                  <a:pt x="2876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171441" marR="0" lvl="0" indent="-16826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00">
              <a:solidFill>
                <a:schemeClr val="dk1"/>
              </a:solidFill>
            </a:endParaRPr>
          </a:p>
        </p:txBody>
      </p:sp>
      <p:sp>
        <p:nvSpPr>
          <p:cNvPr id="421" name="Google Shape;421;p48"/>
          <p:cNvSpPr/>
          <p:nvPr/>
        </p:nvSpPr>
        <p:spPr>
          <a:xfrm>
            <a:off x="4653784" y="1289979"/>
            <a:ext cx="1829947" cy="1029733"/>
          </a:xfrm>
          <a:custGeom>
            <a:avLst/>
            <a:gdLst/>
            <a:ahLst/>
            <a:cxnLst/>
            <a:rect l="l" t="t" r="r" b="b"/>
            <a:pathLst>
              <a:path w="3659894" h="2059466" extrusionOk="0">
                <a:moveTo>
                  <a:pt x="287660" y="0"/>
                </a:moveTo>
                <a:lnTo>
                  <a:pt x="3372234" y="0"/>
                </a:lnTo>
                <a:cubicBezTo>
                  <a:pt x="3531104" y="0"/>
                  <a:pt x="3659894" y="128790"/>
                  <a:pt x="3659894" y="287660"/>
                </a:cubicBezTo>
                <a:lnTo>
                  <a:pt x="3659894" y="2059466"/>
                </a:lnTo>
                <a:lnTo>
                  <a:pt x="0" y="2059466"/>
                </a:lnTo>
                <a:lnTo>
                  <a:pt x="0" y="287660"/>
                </a:lnTo>
                <a:cubicBezTo>
                  <a:pt x="0" y="128790"/>
                  <a:pt x="128790" y="0"/>
                  <a:pt x="2876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171441" marR="0" lvl="0" indent="-16826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00">
              <a:solidFill>
                <a:schemeClr val="dk1"/>
              </a:solidFill>
            </a:endParaRPr>
          </a:p>
        </p:txBody>
      </p:sp>
      <p:sp>
        <p:nvSpPr>
          <p:cNvPr id="422" name="Google Shape;422;p48"/>
          <p:cNvSpPr/>
          <p:nvPr/>
        </p:nvSpPr>
        <p:spPr>
          <a:xfrm>
            <a:off x="6647301" y="1289979"/>
            <a:ext cx="1829947" cy="1029733"/>
          </a:xfrm>
          <a:custGeom>
            <a:avLst/>
            <a:gdLst/>
            <a:ahLst/>
            <a:cxnLst/>
            <a:rect l="l" t="t" r="r" b="b"/>
            <a:pathLst>
              <a:path w="3659894" h="2059466" extrusionOk="0">
                <a:moveTo>
                  <a:pt x="287660" y="0"/>
                </a:moveTo>
                <a:lnTo>
                  <a:pt x="3372234" y="0"/>
                </a:lnTo>
                <a:cubicBezTo>
                  <a:pt x="3531104" y="0"/>
                  <a:pt x="3659894" y="128790"/>
                  <a:pt x="3659894" y="287660"/>
                </a:cubicBezTo>
                <a:lnTo>
                  <a:pt x="3659894" y="2059466"/>
                </a:lnTo>
                <a:lnTo>
                  <a:pt x="0" y="2059466"/>
                </a:lnTo>
                <a:lnTo>
                  <a:pt x="0" y="287660"/>
                </a:lnTo>
                <a:cubicBezTo>
                  <a:pt x="0" y="128790"/>
                  <a:pt x="128790" y="0"/>
                  <a:pt x="287660" y="0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171441" marR="0" lvl="0" indent="-16826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00">
              <a:solidFill>
                <a:schemeClr val="dk1"/>
              </a:solidFill>
            </a:endParaRPr>
          </a:p>
        </p:txBody>
      </p:sp>
      <p:sp>
        <p:nvSpPr>
          <p:cNvPr id="423" name="Google Shape;423;p48"/>
          <p:cNvSpPr txBox="1"/>
          <p:nvPr/>
        </p:nvSpPr>
        <p:spPr>
          <a:xfrm>
            <a:off x="856249" y="1576131"/>
            <a:ext cx="795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99" b="1">
                <a:solidFill>
                  <a:schemeClr val="lt2"/>
                </a:solidFill>
              </a:rPr>
              <a:t>Service</a:t>
            </a:r>
            <a:endParaRPr sz="1499"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99" b="1">
                <a:solidFill>
                  <a:schemeClr val="lt2"/>
                </a:solidFill>
              </a:rPr>
              <a:t>Here</a:t>
            </a:r>
            <a:endParaRPr sz="1499" b="1">
              <a:solidFill>
                <a:schemeClr val="lt2"/>
              </a:solidFill>
            </a:endParaRPr>
          </a:p>
        </p:txBody>
      </p:sp>
      <p:sp>
        <p:nvSpPr>
          <p:cNvPr id="424" name="Google Shape;424;p48"/>
          <p:cNvSpPr txBox="1"/>
          <p:nvPr/>
        </p:nvSpPr>
        <p:spPr>
          <a:xfrm>
            <a:off x="2849767" y="1576131"/>
            <a:ext cx="795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99" b="1">
                <a:solidFill>
                  <a:schemeClr val="lt2"/>
                </a:solidFill>
              </a:rPr>
              <a:t>Service</a:t>
            </a:r>
            <a:endParaRPr sz="1499"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99" b="1">
                <a:solidFill>
                  <a:schemeClr val="lt2"/>
                </a:solidFill>
              </a:rPr>
              <a:t>Here</a:t>
            </a:r>
            <a:endParaRPr sz="1499" b="1">
              <a:solidFill>
                <a:schemeClr val="lt2"/>
              </a:solidFill>
            </a:endParaRPr>
          </a:p>
        </p:txBody>
      </p:sp>
      <p:sp>
        <p:nvSpPr>
          <p:cNvPr id="425" name="Google Shape;425;p48"/>
          <p:cNvSpPr txBox="1"/>
          <p:nvPr/>
        </p:nvSpPr>
        <p:spPr>
          <a:xfrm>
            <a:off x="4843284" y="1576131"/>
            <a:ext cx="795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99" b="1">
                <a:solidFill>
                  <a:schemeClr val="lt2"/>
                </a:solidFill>
              </a:rPr>
              <a:t>Service</a:t>
            </a:r>
            <a:endParaRPr sz="1499"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99" b="1">
                <a:solidFill>
                  <a:schemeClr val="lt2"/>
                </a:solidFill>
              </a:rPr>
              <a:t>Here</a:t>
            </a:r>
            <a:endParaRPr sz="1499" b="1">
              <a:solidFill>
                <a:schemeClr val="lt2"/>
              </a:solidFill>
            </a:endParaRPr>
          </a:p>
        </p:txBody>
      </p:sp>
      <p:sp>
        <p:nvSpPr>
          <p:cNvPr id="426" name="Google Shape;426;p48"/>
          <p:cNvSpPr txBox="1"/>
          <p:nvPr/>
        </p:nvSpPr>
        <p:spPr>
          <a:xfrm>
            <a:off x="6836801" y="1576131"/>
            <a:ext cx="795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99" b="1">
                <a:solidFill>
                  <a:schemeClr val="lt2"/>
                </a:solidFill>
              </a:rPr>
              <a:t>Service</a:t>
            </a:r>
            <a:endParaRPr sz="1499"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99" b="1">
                <a:solidFill>
                  <a:schemeClr val="lt2"/>
                </a:solidFill>
              </a:rPr>
              <a:t>Here</a:t>
            </a:r>
            <a:endParaRPr sz="1499" b="1">
              <a:solidFill>
                <a:schemeClr val="lt2"/>
              </a:solidFill>
            </a:endParaRPr>
          </a:p>
        </p:txBody>
      </p:sp>
      <p:sp>
        <p:nvSpPr>
          <p:cNvPr id="427" name="Google Shape;427;p48"/>
          <p:cNvSpPr txBox="1"/>
          <p:nvPr/>
        </p:nvSpPr>
        <p:spPr>
          <a:xfrm>
            <a:off x="856249" y="3217039"/>
            <a:ext cx="795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99" b="1">
                <a:solidFill>
                  <a:schemeClr val="lt2"/>
                </a:solidFill>
              </a:rPr>
              <a:t>Service</a:t>
            </a:r>
            <a:endParaRPr sz="1499"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99" b="1">
                <a:solidFill>
                  <a:schemeClr val="lt2"/>
                </a:solidFill>
              </a:rPr>
              <a:t>Here</a:t>
            </a:r>
            <a:endParaRPr sz="1499" b="1">
              <a:solidFill>
                <a:schemeClr val="lt2"/>
              </a:solidFill>
            </a:endParaRPr>
          </a:p>
        </p:txBody>
      </p:sp>
      <p:sp>
        <p:nvSpPr>
          <p:cNvPr id="428" name="Google Shape;428;p48"/>
          <p:cNvSpPr txBox="1"/>
          <p:nvPr/>
        </p:nvSpPr>
        <p:spPr>
          <a:xfrm>
            <a:off x="2849767" y="3217039"/>
            <a:ext cx="795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99" b="1">
                <a:solidFill>
                  <a:schemeClr val="lt2"/>
                </a:solidFill>
              </a:rPr>
              <a:t>Service</a:t>
            </a:r>
            <a:endParaRPr sz="1499"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99" b="1">
                <a:solidFill>
                  <a:schemeClr val="lt2"/>
                </a:solidFill>
              </a:rPr>
              <a:t>Here</a:t>
            </a:r>
            <a:endParaRPr sz="1499" b="1">
              <a:solidFill>
                <a:schemeClr val="lt2"/>
              </a:solidFill>
            </a:endParaRPr>
          </a:p>
        </p:txBody>
      </p:sp>
      <p:sp>
        <p:nvSpPr>
          <p:cNvPr id="429" name="Google Shape;429;p48"/>
          <p:cNvSpPr txBox="1"/>
          <p:nvPr/>
        </p:nvSpPr>
        <p:spPr>
          <a:xfrm>
            <a:off x="4843284" y="3217039"/>
            <a:ext cx="795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99" b="1">
                <a:solidFill>
                  <a:schemeClr val="lt2"/>
                </a:solidFill>
              </a:rPr>
              <a:t>Service</a:t>
            </a:r>
            <a:endParaRPr sz="1499"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99" b="1">
                <a:solidFill>
                  <a:schemeClr val="lt2"/>
                </a:solidFill>
              </a:rPr>
              <a:t>Here</a:t>
            </a:r>
            <a:endParaRPr sz="1499" b="1">
              <a:solidFill>
                <a:schemeClr val="lt2"/>
              </a:solidFill>
            </a:endParaRPr>
          </a:p>
        </p:txBody>
      </p:sp>
      <p:sp>
        <p:nvSpPr>
          <p:cNvPr id="430" name="Google Shape;430;p48"/>
          <p:cNvSpPr txBox="1"/>
          <p:nvPr/>
        </p:nvSpPr>
        <p:spPr>
          <a:xfrm>
            <a:off x="6836801" y="3217039"/>
            <a:ext cx="795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99" b="1">
                <a:solidFill>
                  <a:schemeClr val="lt2"/>
                </a:solidFill>
              </a:rPr>
              <a:t>Service</a:t>
            </a:r>
            <a:endParaRPr sz="1499"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99" b="1">
                <a:solidFill>
                  <a:schemeClr val="lt2"/>
                </a:solidFill>
              </a:rPr>
              <a:t>Here</a:t>
            </a:r>
            <a:endParaRPr sz="1499" b="1">
              <a:solidFill>
                <a:schemeClr val="lt2"/>
              </a:solidFill>
            </a:endParaRPr>
          </a:p>
        </p:txBody>
      </p:sp>
      <p:sp>
        <p:nvSpPr>
          <p:cNvPr id="431" name="Google Shape;431;p48"/>
          <p:cNvSpPr/>
          <p:nvPr/>
        </p:nvSpPr>
        <p:spPr>
          <a:xfrm>
            <a:off x="3820867" y="1585378"/>
            <a:ext cx="426881" cy="438881"/>
          </a:xfrm>
          <a:custGeom>
            <a:avLst/>
            <a:gdLst/>
            <a:ahLst/>
            <a:cxnLst/>
            <a:rect l="l" t="t" r="r" b="b"/>
            <a:pathLst>
              <a:path w="228584" h="228584" extrusionOk="0">
                <a:moveTo>
                  <a:pt x="29563" y="19139"/>
                </a:moveTo>
                <a:cubicBezTo>
                  <a:pt x="28307" y="19138"/>
                  <a:pt x="28396" y="19866"/>
                  <a:pt x="29832" y="21323"/>
                </a:cubicBezTo>
                <a:cubicBezTo>
                  <a:pt x="31268" y="22781"/>
                  <a:pt x="32945" y="24258"/>
                  <a:pt x="34861" y="25755"/>
                </a:cubicBezTo>
                <a:cubicBezTo>
                  <a:pt x="36777" y="27252"/>
                  <a:pt x="37828" y="28060"/>
                  <a:pt x="38012" y="28178"/>
                </a:cubicBezTo>
                <a:cubicBezTo>
                  <a:pt x="45620" y="33516"/>
                  <a:pt x="52103" y="39412"/>
                  <a:pt x="57462" y="45865"/>
                </a:cubicBezTo>
                <a:cubicBezTo>
                  <a:pt x="62821" y="52318"/>
                  <a:pt x="67585" y="59196"/>
                  <a:pt x="71753" y="66499"/>
                </a:cubicBezTo>
                <a:cubicBezTo>
                  <a:pt x="75922" y="73803"/>
                  <a:pt x="80024" y="81399"/>
                  <a:pt x="84060" y="89289"/>
                </a:cubicBezTo>
                <a:cubicBezTo>
                  <a:pt x="88076" y="97069"/>
                  <a:pt x="92609" y="105182"/>
                  <a:pt x="97659" y="113626"/>
                </a:cubicBezTo>
                <a:cubicBezTo>
                  <a:pt x="102709" y="122071"/>
                  <a:pt x="108290" y="130283"/>
                  <a:pt x="114403" y="138263"/>
                </a:cubicBezTo>
                <a:cubicBezTo>
                  <a:pt x="120515" y="146243"/>
                  <a:pt x="127173" y="153426"/>
                  <a:pt x="134376" y="159814"/>
                </a:cubicBezTo>
                <a:cubicBezTo>
                  <a:pt x="141578" y="166201"/>
                  <a:pt x="149340" y="171228"/>
                  <a:pt x="157661" y="174894"/>
                </a:cubicBezTo>
                <a:cubicBezTo>
                  <a:pt x="165821" y="178414"/>
                  <a:pt x="171320" y="180698"/>
                  <a:pt x="174157" y="181748"/>
                </a:cubicBezTo>
                <a:cubicBezTo>
                  <a:pt x="176995" y="182798"/>
                  <a:pt x="177953" y="182915"/>
                  <a:pt x="177033" y="182099"/>
                </a:cubicBezTo>
                <a:cubicBezTo>
                  <a:pt x="176114" y="181284"/>
                  <a:pt x="174099" y="179838"/>
                  <a:pt x="170988" y="177763"/>
                </a:cubicBezTo>
                <a:cubicBezTo>
                  <a:pt x="167878" y="175688"/>
                  <a:pt x="164456" y="173286"/>
                  <a:pt x="160722" y="170556"/>
                </a:cubicBezTo>
                <a:cubicBezTo>
                  <a:pt x="155826" y="166730"/>
                  <a:pt x="150538" y="161015"/>
                  <a:pt x="144858" y="153409"/>
                </a:cubicBezTo>
                <a:cubicBezTo>
                  <a:pt x="139178" y="145803"/>
                  <a:pt x="133653" y="137573"/>
                  <a:pt x="128285" y="128720"/>
                </a:cubicBezTo>
                <a:cubicBezTo>
                  <a:pt x="122916" y="119866"/>
                  <a:pt x="118252" y="111656"/>
                  <a:pt x="114291" y="104088"/>
                </a:cubicBezTo>
                <a:lnTo>
                  <a:pt x="114293" y="104088"/>
                </a:lnTo>
                <a:cubicBezTo>
                  <a:pt x="109070" y="93826"/>
                  <a:pt x="103455" y="83815"/>
                  <a:pt x="97448" y="74055"/>
                </a:cubicBezTo>
                <a:cubicBezTo>
                  <a:pt x="91441" y="64294"/>
                  <a:pt x="83975" y="55115"/>
                  <a:pt x="75049" y="46517"/>
                </a:cubicBezTo>
                <a:cubicBezTo>
                  <a:pt x="66123" y="37918"/>
                  <a:pt x="54670" y="30232"/>
                  <a:pt x="40691" y="23458"/>
                </a:cubicBezTo>
                <a:cubicBezTo>
                  <a:pt x="34529" y="20580"/>
                  <a:pt x="30820" y="19140"/>
                  <a:pt x="29563" y="19139"/>
                </a:cubicBezTo>
                <a:close/>
                <a:moveTo>
                  <a:pt x="0" y="0"/>
                </a:moveTo>
                <a:cubicBezTo>
                  <a:pt x="34650" y="145"/>
                  <a:pt x="63690" y="3159"/>
                  <a:pt x="87120" y="9040"/>
                </a:cubicBezTo>
                <a:cubicBezTo>
                  <a:pt x="110551" y="14922"/>
                  <a:pt x="129413" y="22800"/>
                  <a:pt x="143707" y="32676"/>
                </a:cubicBezTo>
                <a:cubicBezTo>
                  <a:pt x="158001" y="42552"/>
                  <a:pt x="168769" y="53554"/>
                  <a:pt x="176010" y="65682"/>
                </a:cubicBezTo>
                <a:cubicBezTo>
                  <a:pt x="183251" y="77810"/>
                  <a:pt x="188008" y="90193"/>
                  <a:pt x="190279" y="102832"/>
                </a:cubicBezTo>
                <a:cubicBezTo>
                  <a:pt x="192551" y="115470"/>
                  <a:pt x="193379" y="127492"/>
                  <a:pt x="192764" y="138899"/>
                </a:cubicBezTo>
                <a:cubicBezTo>
                  <a:pt x="192149" y="150305"/>
                  <a:pt x="191133" y="160225"/>
                  <a:pt x="189715" y="168657"/>
                </a:cubicBezTo>
                <a:cubicBezTo>
                  <a:pt x="188297" y="177090"/>
                  <a:pt x="187519" y="183165"/>
                  <a:pt x="187382" y="186881"/>
                </a:cubicBezTo>
                <a:lnTo>
                  <a:pt x="228584" y="228584"/>
                </a:lnTo>
                <a:lnTo>
                  <a:pt x="215317" y="228584"/>
                </a:lnTo>
                <a:lnTo>
                  <a:pt x="179473" y="192233"/>
                </a:lnTo>
                <a:cubicBezTo>
                  <a:pt x="174442" y="192945"/>
                  <a:pt x="168096" y="193976"/>
                  <a:pt x="160435" y="195327"/>
                </a:cubicBezTo>
                <a:cubicBezTo>
                  <a:pt x="152774" y="196678"/>
                  <a:pt x="144132" y="197332"/>
                  <a:pt x="134509" y="197286"/>
                </a:cubicBezTo>
                <a:cubicBezTo>
                  <a:pt x="124886" y="197241"/>
                  <a:pt x="114618" y="195480"/>
                  <a:pt x="103704" y="192001"/>
                </a:cubicBezTo>
                <a:cubicBezTo>
                  <a:pt x="92790" y="188523"/>
                  <a:pt x="81565" y="182310"/>
                  <a:pt x="70029" y="173363"/>
                </a:cubicBezTo>
                <a:lnTo>
                  <a:pt x="70023" y="173363"/>
                </a:lnTo>
                <a:cubicBezTo>
                  <a:pt x="58712" y="164352"/>
                  <a:pt x="49833" y="154562"/>
                  <a:pt x="43384" y="143994"/>
                </a:cubicBezTo>
                <a:cubicBezTo>
                  <a:pt x="36934" y="133426"/>
                  <a:pt x="31702" y="121417"/>
                  <a:pt x="27688" y="107965"/>
                </a:cubicBezTo>
                <a:cubicBezTo>
                  <a:pt x="23673" y="94513"/>
                  <a:pt x="19661" y="78956"/>
                  <a:pt x="15653" y="61294"/>
                </a:cubicBezTo>
                <a:cubicBezTo>
                  <a:pt x="11646" y="43632"/>
                  <a:pt x="6428" y="23200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1764"/>
                </a:srgbClr>
              </a:gs>
              <a:gs pos="100000">
                <a:schemeClr val="lt2"/>
              </a:gs>
            </a:gsLst>
            <a:path path="circle">
              <a:fillToRect l="100000" t="100000"/>
            </a:path>
            <a:tileRect r="-100000" b="-100000"/>
          </a:gradFill>
          <a:ln w="12700" cap="flat" cmpd="sng">
            <a:solidFill>
              <a:schemeClr val="lt2">
                <a:alpha val="5098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63526" dist="139693" dir="13200000" algn="br" rotWithShape="0">
              <a:schemeClr val="lt2">
                <a:alpha val="55686"/>
              </a:schemeClr>
            </a:outerShdw>
          </a:effectLst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432" name="Google Shape;432;p48"/>
          <p:cNvSpPr/>
          <p:nvPr/>
        </p:nvSpPr>
        <p:spPr>
          <a:xfrm>
            <a:off x="7803493" y="1632393"/>
            <a:ext cx="426882" cy="344830"/>
          </a:xfrm>
          <a:custGeom>
            <a:avLst/>
            <a:gdLst/>
            <a:ahLst/>
            <a:cxnLst/>
            <a:rect l="l" t="t" r="r" b="b"/>
            <a:pathLst>
              <a:path w="228585" h="179599" extrusionOk="0">
                <a:moveTo>
                  <a:pt x="1" y="57911"/>
                </a:moveTo>
                <a:cubicBezTo>
                  <a:pt x="3849" y="62120"/>
                  <a:pt x="8143" y="65819"/>
                  <a:pt x="12884" y="69008"/>
                </a:cubicBezTo>
                <a:cubicBezTo>
                  <a:pt x="23490" y="76199"/>
                  <a:pt x="34104" y="83438"/>
                  <a:pt x="44726" y="90725"/>
                </a:cubicBezTo>
                <a:cubicBezTo>
                  <a:pt x="55348" y="98011"/>
                  <a:pt x="65866" y="105441"/>
                  <a:pt x="76280" y="113015"/>
                </a:cubicBezTo>
                <a:cubicBezTo>
                  <a:pt x="79864" y="115722"/>
                  <a:pt x="83695" y="118415"/>
                  <a:pt x="87775" y="121093"/>
                </a:cubicBezTo>
                <a:cubicBezTo>
                  <a:pt x="91854" y="123772"/>
                  <a:pt x="96111" y="126011"/>
                  <a:pt x="100544" y="127811"/>
                </a:cubicBezTo>
                <a:cubicBezTo>
                  <a:pt x="104978" y="129611"/>
                  <a:pt x="109518" y="130547"/>
                  <a:pt x="114165" y="130618"/>
                </a:cubicBezTo>
                <a:lnTo>
                  <a:pt x="114292" y="130618"/>
                </a:lnTo>
                <a:lnTo>
                  <a:pt x="114420" y="130618"/>
                </a:lnTo>
                <a:cubicBezTo>
                  <a:pt x="119066" y="130547"/>
                  <a:pt x="123606" y="129611"/>
                  <a:pt x="128040" y="127811"/>
                </a:cubicBezTo>
                <a:cubicBezTo>
                  <a:pt x="132474" y="126011"/>
                  <a:pt x="136731" y="123772"/>
                  <a:pt x="140810" y="121093"/>
                </a:cubicBezTo>
                <a:cubicBezTo>
                  <a:pt x="144889" y="118415"/>
                  <a:pt x="148721" y="115722"/>
                  <a:pt x="152304" y="113015"/>
                </a:cubicBezTo>
                <a:cubicBezTo>
                  <a:pt x="162716" y="105497"/>
                  <a:pt x="173240" y="98083"/>
                  <a:pt x="183875" y="90772"/>
                </a:cubicBezTo>
                <a:cubicBezTo>
                  <a:pt x="194510" y="83462"/>
                  <a:pt x="205161" y="76207"/>
                  <a:pt x="215828" y="69008"/>
                </a:cubicBezTo>
                <a:cubicBezTo>
                  <a:pt x="218129" y="67414"/>
                  <a:pt x="220351" y="65692"/>
                  <a:pt x="222493" y="63842"/>
                </a:cubicBezTo>
                <a:cubicBezTo>
                  <a:pt x="224635" y="61993"/>
                  <a:pt x="226666" y="60016"/>
                  <a:pt x="228585" y="57911"/>
                </a:cubicBezTo>
                <a:lnTo>
                  <a:pt x="228585" y="159190"/>
                </a:lnTo>
                <a:cubicBezTo>
                  <a:pt x="228436" y="164951"/>
                  <a:pt x="226437" y="169756"/>
                  <a:pt x="222589" y="173604"/>
                </a:cubicBezTo>
                <a:cubicBezTo>
                  <a:pt x="218741" y="177452"/>
                  <a:pt x="213936" y="179450"/>
                  <a:pt x="208174" y="179599"/>
                </a:cubicBezTo>
                <a:lnTo>
                  <a:pt x="20410" y="179599"/>
                </a:lnTo>
                <a:cubicBezTo>
                  <a:pt x="14649" y="179450"/>
                  <a:pt x="9844" y="177452"/>
                  <a:pt x="5996" y="173604"/>
                </a:cubicBezTo>
                <a:cubicBezTo>
                  <a:pt x="2148" y="169756"/>
                  <a:pt x="150" y="164951"/>
                  <a:pt x="1" y="159190"/>
                </a:cubicBezTo>
                <a:close/>
                <a:moveTo>
                  <a:pt x="20410" y="0"/>
                </a:moveTo>
                <a:lnTo>
                  <a:pt x="208174" y="0"/>
                </a:lnTo>
                <a:cubicBezTo>
                  <a:pt x="213880" y="149"/>
                  <a:pt x="218669" y="2148"/>
                  <a:pt x="222541" y="5996"/>
                </a:cubicBezTo>
                <a:cubicBezTo>
                  <a:pt x="226414" y="9844"/>
                  <a:pt x="228428" y="14649"/>
                  <a:pt x="228585" y="20410"/>
                </a:cubicBezTo>
                <a:cubicBezTo>
                  <a:pt x="228378" y="27630"/>
                  <a:pt x="226145" y="34268"/>
                  <a:pt x="221887" y="40324"/>
                </a:cubicBezTo>
                <a:cubicBezTo>
                  <a:pt x="217630" y="46381"/>
                  <a:pt x="212591" y="51392"/>
                  <a:pt x="206771" y="55360"/>
                </a:cubicBezTo>
                <a:cubicBezTo>
                  <a:pt x="196814" y="62245"/>
                  <a:pt x="186848" y="69139"/>
                  <a:pt x="176875" y="76040"/>
                </a:cubicBezTo>
                <a:cubicBezTo>
                  <a:pt x="166902" y="82941"/>
                  <a:pt x="156968" y="89866"/>
                  <a:pt x="147074" y="96815"/>
                </a:cubicBezTo>
                <a:cubicBezTo>
                  <a:pt x="144252" y="98838"/>
                  <a:pt x="140967" y="101199"/>
                  <a:pt x="137219" y="103897"/>
                </a:cubicBezTo>
                <a:cubicBezTo>
                  <a:pt x="133471" y="106595"/>
                  <a:pt x="129610" y="108975"/>
                  <a:pt x="125635" y="111035"/>
                </a:cubicBezTo>
                <a:cubicBezTo>
                  <a:pt x="121661" y="113096"/>
                  <a:pt x="117922" y="114181"/>
                  <a:pt x="114420" y="114290"/>
                </a:cubicBezTo>
                <a:lnTo>
                  <a:pt x="114292" y="114290"/>
                </a:lnTo>
                <a:lnTo>
                  <a:pt x="114165" y="114290"/>
                </a:lnTo>
                <a:cubicBezTo>
                  <a:pt x="110662" y="114181"/>
                  <a:pt x="106924" y="113096"/>
                  <a:pt x="102949" y="111035"/>
                </a:cubicBezTo>
                <a:cubicBezTo>
                  <a:pt x="98974" y="108975"/>
                  <a:pt x="95113" y="106595"/>
                  <a:pt x="91365" y="103897"/>
                </a:cubicBezTo>
                <a:cubicBezTo>
                  <a:pt x="87617" y="101199"/>
                  <a:pt x="84332" y="98838"/>
                  <a:pt x="81510" y="96815"/>
                </a:cubicBezTo>
                <a:cubicBezTo>
                  <a:pt x="71614" y="89866"/>
                  <a:pt x="61686" y="82941"/>
                  <a:pt x="51725" y="76040"/>
                </a:cubicBezTo>
                <a:cubicBezTo>
                  <a:pt x="41765" y="69139"/>
                  <a:pt x="31837" y="62245"/>
                  <a:pt x="21941" y="55360"/>
                </a:cubicBezTo>
                <a:cubicBezTo>
                  <a:pt x="18819" y="53251"/>
                  <a:pt x="15581" y="50425"/>
                  <a:pt x="12228" y="46885"/>
                </a:cubicBezTo>
                <a:cubicBezTo>
                  <a:pt x="8874" y="43344"/>
                  <a:pt x="6024" y="39498"/>
                  <a:pt x="3677" y="35348"/>
                </a:cubicBezTo>
                <a:cubicBezTo>
                  <a:pt x="1329" y="31198"/>
                  <a:pt x="104" y="27154"/>
                  <a:pt x="1" y="23216"/>
                </a:cubicBezTo>
                <a:cubicBezTo>
                  <a:pt x="-2" y="16780"/>
                  <a:pt x="1694" y="11348"/>
                  <a:pt x="5087" y="6921"/>
                </a:cubicBezTo>
                <a:cubicBezTo>
                  <a:pt x="8481" y="2493"/>
                  <a:pt x="13588" y="186"/>
                  <a:pt x="20410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1764"/>
                </a:srgbClr>
              </a:gs>
              <a:gs pos="100000">
                <a:schemeClr val="lt2"/>
              </a:gs>
            </a:gsLst>
            <a:path path="circle">
              <a:fillToRect l="100000" t="100000"/>
            </a:path>
            <a:tileRect r="-100000" b="-100000"/>
          </a:gradFill>
          <a:ln w="12700" cap="flat" cmpd="sng">
            <a:solidFill>
              <a:schemeClr val="lt2">
                <a:alpha val="5098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63526" dist="139693" dir="13200000" algn="br" rotWithShape="0">
              <a:schemeClr val="lt2">
                <a:alpha val="55686"/>
              </a:schemeClr>
            </a:outerShdw>
          </a:effectLst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433" name="Google Shape;433;p48"/>
          <p:cNvSpPr/>
          <p:nvPr/>
        </p:nvSpPr>
        <p:spPr>
          <a:xfrm>
            <a:off x="5847886" y="1622761"/>
            <a:ext cx="364424" cy="363934"/>
          </a:xfrm>
          <a:custGeom>
            <a:avLst/>
            <a:gdLst/>
            <a:ahLst/>
            <a:cxnLst/>
            <a:rect l="l" t="t" r="r" b="b"/>
            <a:pathLst>
              <a:path w="195927" h="195927" extrusionOk="0">
                <a:moveTo>
                  <a:pt x="89798" y="40806"/>
                </a:moveTo>
                <a:cubicBezTo>
                  <a:pt x="87504" y="40867"/>
                  <a:pt x="85585" y="41669"/>
                  <a:pt x="84041" y="43214"/>
                </a:cubicBezTo>
                <a:cubicBezTo>
                  <a:pt x="82497" y="44758"/>
                  <a:pt x="81694" y="46677"/>
                  <a:pt x="81633" y="48971"/>
                </a:cubicBezTo>
                <a:lnTo>
                  <a:pt x="81633" y="81633"/>
                </a:lnTo>
                <a:lnTo>
                  <a:pt x="48971" y="81633"/>
                </a:lnTo>
                <a:cubicBezTo>
                  <a:pt x="46677" y="81694"/>
                  <a:pt x="44758" y="82496"/>
                  <a:pt x="43214" y="84041"/>
                </a:cubicBezTo>
                <a:cubicBezTo>
                  <a:pt x="41670" y="85585"/>
                  <a:pt x="40867" y="87504"/>
                  <a:pt x="40806" y="89798"/>
                </a:cubicBezTo>
                <a:lnTo>
                  <a:pt x="40806" y="106129"/>
                </a:lnTo>
                <a:cubicBezTo>
                  <a:pt x="40867" y="108423"/>
                  <a:pt x="41670" y="110342"/>
                  <a:pt x="43214" y="111886"/>
                </a:cubicBezTo>
                <a:cubicBezTo>
                  <a:pt x="44758" y="113431"/>
                  <a:pt x="46677" y="114233"/>
                  <a:pt x="48971" y="114294"/>
                </a:cubicBezTo>
                <a:lnTo>
                  <a:pt x="81633" y="114294"/>
                </a:lnTo>
                <a:lnTo>
                  <a:pt x="81633" y="146956"/>
                </a:lnTo>
                <a:cubicBezTo>
                  <a:pt x="81694" y="149250"/>
                  <a:pt x="82497" y="151169"/>
                  <a:pt x="84041" y="152713"/>
                </a:cubicBezTo>
                <a:cubicBezTo>
                  <a:pt x="85585" y="154258"/>
                  <a:pt x="87504" y="155060"/>
                  <a:pt x="89798" y="155121"/>
                </a:cubicBezTo>
                <a:lnTo>
                  <a:pt x="106129" y="155121"/>
                </a:lnTo>
                <a:cubicBezTo>
                  <a:pt x="108423" y="155060"/>
                  <a:pt x="110342" y="154258"/>
                  <a:pt x="111886" y="152713"/>
                </a:cubicBezTo>
                <a:cubicBezTo>
                  <a:pt x="113431" y="151169"/>
                  <a:pt x="114233" y="149250"/>
                  <a:pt x="114294" y="146956"/>
                </a:cubicBezTo>
                <a:lnTo>
                  <a:pt x="114294" y="114294"/>
                </a:lnTo>
                <a:lnTo>
                  <a:pt x="146956" y="114294"/>
                </a:lnTo>
                <a:cubicBezTo>
                  <a:pt x="149250" y="114233"/>
                  <a:pt x="151169" y="113431"/>
                  <a:pt x="152713" y="111886"/>
                </a:cubicBezTo>
                <a:cubicBezTo>
                  <a:pt x="154258" y="110342"/>
                  <a:pt x="155061" y="108423"/>
                  <a:pt x="155122" y="106129"/>
                </a:cubicBezTo>
                <a:lnTo>
                  <a:pt x="155122" y="89798"/>
                </a:lnTo>
                <a:cubicBezTo>
                  <a:pt x="155060" y="87504"/>
                  <a:pt x="154258" y="85585"/>
                  <a:pt x="152713" y="84041"/>
                </a:cubicBezTo>
                <a:cubicBezTo>
                  <a:pt x="151169" y="82496"/>
                  <a:pt x="149250" y="81694"/>
                  <a:pt x="146956" y="81633"/>
                </a:cubicBezTo>
                <a:lnTo>
                  <a:pt x="114294" y="81633"/>
                </a:lnTo>
                <a:lnTo>
                  <a:pt x="114294" y="48971"/>
                </a:lnTo>
                <a:cubicBezTo>
                  <a:pt x="114233" y="46677"/>
                  <a:pt x="113431" y="44758"/>
                  <a:pt x="111886" y="43214"/>
                </a:cubicBezTo>
                <a:cubicBezTo>
                  <a:pt x="110342" y="41669"/>
                  <a:pt x="108423" y="40867"/>
                  <a:pt x="106129" y="40806"/>
                </a:cubicBezTo>
                <a:close/>
                <a:moveTo>
                  <a:pt x="97964" y="0"/>
                </a:moveTo>
                <a:cubicBezTo>
                  <a:pt x="116203" y="207"/>
                  <a:pt x="132683" y="4666"/>
                  <a:pt x="147404" y="13377"/>
                </a:cubicBezTo>
                <a:cubicBezTo>
                  <a:pt x="162125" y="22087"/>
                  <a:pt x="173840" y="33802"/>
                  <a:pt x="182550" y="48523"/>
                </a:cubicBezTo>
                <a:cubicBezTo>
                  <a:pt x="191261" y="63244"/>
                  <a:pt x="195719" y="79724"/>
                  <a:pt x="195927" y="97963"/>
                </a:cubicBezTo>
                <a:cubicBezTo>
                  <a:pt x="195719" y="116203"/>
                  <a:pt x="191261" y="132683"/>
                  <a:pt x="182550" y="147404"/>
                </a:cubicBezTo>
                <a:cubicBezTo>
                  <a:pt x="173840" y="162125"/>
                  <a:pt x="162125" y="173840"/>
                  <a:pt x="147404" y="182550"/>
                </a:cubicBezTo>
                <a:cubicBezTo>
                  <a:pt x="132683" y="191260"/>
                  <a:pt x="116203" y="195719"/>
                  <a:pt x="97964" y="195927"/>
                </a:cubicBezTo>
                <a:cubicBezTo>
                  <a:pt x="79724" y="195719"/>
                  <a:pt x="63244" y="191260"/>
                  <a:pt x="48523" y="182550"/>
                </a:cubicBezTo>
                <a:cubicBezTo>
                  <a:pt x="33802" y="173840"/>
                  <a:pt x="22087" y="162125"/>
                  <a:pt x="13377" y="147404"/>
                </a:cubicBezTo>
                <a:cubicBezTo>
                  <a:pt x="4667" y="132683"/>
                  <a:pt x="208" y="116203"/>
                  <a:pt x="0" y="97963"/>
                </a:cubicBezTo>
                <a:cubicBezTo>
                  <a:pt x="208" y="79724"/>
                  <a:pt x="4667" y="63244"/>
                  <a:pt x="13377" y="48523"/>
                </a:cubicBezTo>
                <a:cubicBezTo>
                  <a:pt x="22087" y="33802"/>
                  <a:pt x="33802" y="22087"/>
                  <a:pt x="48523" y="13377"/>
                </a:cubicBezTo>
                <a:cubicBezTo>
                  <a:pt x="63244" y="4666"/>
                  <a:pt x="79724" y="207"/>
                  <a:pt x="97964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1764"/>
                </a:srgbClr>
              </a:gs>
              <a:gs pos="100000">
                <a:schemeClr val="lt2"/>
              </a:gs>
            </a:gsLst>
            <a:path path="circle">
              <a:fillToRect l="100000" t="100000"/>
            </a:path>
            <a:tileRect r="-100000" b="-100000"/>
          </a:gradFill>
          <a:ln w="12700" cap="flat" cmpd="sng">
            <a:solidFill>
              <a:schemeClr val="lt2">
                <a:alpha val="5098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63526" dist="139693" dir="13200000" algn="br" rotWithShape="0">
              <a:schemeClr val="lt2">
                <a:alpha val="55686"/>
              </a:schemeClr>
            </a:outerShdw>
          </a:effectLst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434" name="Google Shape;434;p48"/>
          <p:cNvSpPr/>
          <p:nvPr/>
        </p:nvSpPr>
        <p:spPr>
          <a:xfrm>
            <a:off x="1876529" y="1616336"/>
            <a:ext cx="395325" cy="377030"/>
          </a:xfrm>
          <a:custGeom>
            <a:avLst/>
            <a:gdLst/>
            <a:ahLst/>
            <a:cxnLst/>
            <a:rect l="l" t="t" r="r" b="b"/>
            <a:pathLst>
              <a:path w="212255" h="202432" extrusionOk="0">
                <a:moveTo>
                  <a:pt x="106128" y="0"/>
                </a:moveTo>
                <a:cubicBezTo>
                  <a:pt x="107600" y="66"/>
                  <a:pt x="108865" y="635"/>
                  <a:pt x="109922" y="1705"/>
                </a:cubicBezTo>
                <a:cubicBezTo>
                  <a:pt x="110980" y="2776"/>
                  <a:pt x="111799" y="3951"/>
                  <a:pt x="112378" y="5229"/>
                </a:cubicBezTo>
                <a:lnTo>
                  <a:pt x="141078" y="63267"/>
                </a:lnTo>
                <a:lnTo>
                  <a:pt x="205112" y="72579"/>
                </a:lnTo>
                <a:cubicBezTo>
                  <a:pt x="206749" y="72808"/>
                  <a:pt x="208322" y="73371"/>
                  <a:pt x="209832" y="74269"/>
                </a:cubicBezTo>
                <a:cubicBezTo>
                  <a:pt x="211341" y="75167"/>
                  <a:pt x="212149" y="76560"/>
                  <a:pt x="212255" y="78447"/>
                </a:cubicBezTo>
                <a:cubicBezTo>
                  <a:pt x="212221" y="79603"/>
                  <a:pt x="211875" y="80703"/>
                  <a:pt x="211219" y="81747"/>
                </a:cubicBezTo>
                <a:cubicBezTo>
                  <a:pt x="210562" y="82792"/>
                  <a:pt x="209802" y="83732"/>
                  <a:pt x="208939" y="84569"/>
                </a:cubicBezTo>
                <a:lnTo>
                  <a:pt x="162635" y="129725"/>
                </a:lnTo>
                <a:lnTo>
                  <a:pt x="173605" y="193503"/>
                </a:lnTo>
                <a:cubicBezTo>
                  <a:pt x="173666" y="193944"/>
                  <a:pt x="173704" y="194370"/>
                  <a:pt x="173717" y="194779"/>
                </a:cubicBezTo>
                <a:cubicBezTo>
                  <a:pt x="173730" y="195188"/>
                  <a:pt x="173736" y="195613"/>
                  <a:pt x="173733" y="196054"/>
                </a:cubicBezTo>
                <a:cubicBezTo>
                  <a:pt x="173746" y="197771"/>
                  <a:pt x="173337" y="199249"/>
                  <a:pt x="172505" y="200487"/>
                </a:cubicBezTo>
                <a:cubicBezTo>
                  <a:pt x="171673" y="201725"/>
                  <a:pt x="170339" y="202374"/>
                  <a:pt x="168503" y="202432"/>
                </a:cubicBezTo>
                <a:cubicBezTo>
                  <a:pt x="167605" y="202424"/>
                  <a:pt x="166723" y="202281"/>
                  <a:pt x="165856" y="202002"/>
                </a:cubicBezTo>
                <a:cubicBezTo>
                  <a:pt x="164990" y="201723"/>
                  <a:pt x="164171" y="201356"/>
                  <a:pt x="163401" y="200902"/>
                </a:cubicBezTo>
                <a:lnTo>
                  <a:pt x="106128" y="170798"/>
                </a:lnTo>
                <a:lnTo>
                  <a:pt x="48854" y="200902"/>
                </a:lnTo>
                <a:cubicBezTo>
                  <a:pt x="48028" y="201356"/>
                  <a:pt x="47193" y="201723"/>
                  <a:pt x="46351" y="202002"/>
                </a:cubicBezTo>
                <a:cubicBezTo>
                  <a:pt x="45509" y="202281"/>
                  <a:pt x="44642" y="202424"/>
                  <a:pt x="43752" y="202432"/>
                </a:cubicBezTo>
                <a:cubicBezTo>
                  <a:pt x="41910" y="202374"/>
                  <a:pt x="40555" y="201725"/>
                  <a:pt x="39686" y="200487"/>
                </a:cubicBezTo>
                <a:cubicBezTo>
                  <a:pt x="38817" y="199249"/>
                  <a:pt x="38387" y="197771"/>
                  <a:pt x="38395" y="196054"/>
                </a:cubicBezTo>
                <a:cubicBezTo>
                  <a:pt x="38397" y="195613"/>
                  <a:pt x="38424" y="195188"/>
                  <a:pt x="38474" y="194779"/>
                </a:cubicBezTo>
                <a:cubicBezTo>
                  <a:pt x="38525" y="194370"/>
                  <a:pt x="38583" y="193944"/>
                  <a:pt x="38650" y="193503"/>
                </a:cubicBezTo>
                <a:lnTo>
                  <a:pt x="49620" y="129725"/>
                </a:lnTo>
                <a:lnTo>
                  <a:pt x="3189" y="84569"/>
                </a:lnTo>
                <a:cubicBezTo>
                  <a:pt x="2386" y="83732"/>
                  <a:pt x="1664" y="82792"/>
                  <a:pt x="1020" y="81747"/>
                </a:cubicBezTo>
                <a:cubicBezTo>
                  <a:pt x="377" y="80703"/>
                  <a:pt x="37" y="79603"/>
                  <a:pt x="0" y="78447"/>
                </a:cubicBezTo>
                <a:cubicBezTo>
                  <a:pt x="98" y="76560"/>
                  <a:pt x="890" y="75167"/>
                  <a:pt x="2376" y="74269"/>
                </a:cubicBezTo>
                <a:cubicBezTo>
                  <a:pt x="3861" y="73371"/>
                  <a:pt x="5450" y="72808"/>
                  <a:pt x="7143" y="72579"/>
                </a:cubicBezTo>
                <a:lnTo>
                  <a:pt x="71177" y="63267"/>
                </a:lnTo>
                <a:lnTo>
                  <a:pt x="99877" y="5229"/>
                </a:lnTo>
                <a:cubicBezTo>
                  <a:pt x="100457" y="3951"/>
                  <a:pt x="101275" y="2776"/>
                  <a:pt x="102333" y="1705"/>
                </a:cubicBezTo>
                <a:cubicBezTo>
                  <a:pt x="103390" y="635"/>
                  <a:pt x="104655" y="66"/>
                  <a:pt x="10612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1764"/>
                </a:srgbClr>
              </a:gs>
              <a:gs pos="100000">
                <a:schemeClr val="lt2"/>
              </a:gs>
            </a:gsLst>
            <a:path path="circle">
              <a:fillToRect l="100000" t="100000"/>
            </a:path>
            <a:tileRect r="-100000" b="-100000"/>
          </a:gradFill>
          <a:ln w="12700" cap="flat" cmpd="sng">
            <a:solidFill>
              <a:schemeClr val="lt2">
                <a:alpha val="5098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63526" dist="139693" dir="13200000" algn="br" rotWithShape="0">
              <a:schemeClr val="lt2">
                <a:alpha val="55686"/>
              </a:schemeClr>
            </a:outerShdw>
          </a:effectLst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435" name="Google Shape;435;p48"/>
          <p:cNvSpPr/>
          <p:nvPr/>
        </p:nvSpPr>
        <p:spPr>
          <a:xfrm>
            <a:off x="5817127" y="3232901"/>
            <a:ext cx="425713" cy="425738"/>
          </a:xfrm>
          <a:custGeom>
            <a:avLst/>
            <a:gdLst/>
            <a:ahLst/>
            <a:cxnLst/>
            <a:rect l="l" t="t" r="r" b="b"/>
            <a:pathLst>
              <a:path w="228571" h="228584" extrusionOk="0">
                <a:moveTo>
                  <a:pt x="220425" y="0"/>
                </a:moveTo>
                <a:cubicBezTo>
                  <a:pt x="221262" y="3"/>
                  <a:pt x="222075" y="125"/>
                  <a:pt x="222865" y="368"/>
                </a:cubicBezTo>
                <a:cubicBezTo>
                  <a:pt x="223654" y="610"/>
                  <a:pt x="224371" y="956"/>
                  <a:pt x="225017" y="1405"/>
                </a:cubicBezTo>
                <a:cubicBezTo>
                  <a:pt x="226365" y="2383"/>
                  <a:pt x="227337" y="3584"/>
                  <a:pt x="227936" y="5008"/>
                </a:cubicBezTo>
                <a:cubicBezTo>
                  <a:pt x="228534" y="6433"/>
                  <a:pt x="228710" y="7953"/>
                  <a:pt x="228463" y="9569"/>
                </a:cubicBezTo>
                <a:lnTo>
                  <a:pt x="195807" y="205496"/>
                </a:lnTo>
                <a:cubicBezTo>
                  <a:pt x="195605" y="206716"/>
                  <a:pt x="195148" y="207816"/>
                  <a:pt x="194435" y="208797"/>
                </a:cubicBezTo>
                <a:cubicBezTo>
                  <a:pt x="193723" y="209778"/>
                  <a:pt x="192820" y="210591"/>
                  <a:pt x="191725" y="211237"/>
                </a:cubicBezTo>
                <a:cubicBezTo>
                  <a:pt x="191145" y="211558"/>
                  <a:pt x="190518" y="211808"/>
                  <a:pt x="189843" y="211986"/>
                </a:cubicBezTo>
                <a:cubicBezTo>
                  <a:pt x="189168" y="212164"/>
                  <a:pt x="188477" y="212254"/>
                  <a:pt x="187770" y="212257"/>
                </a:cubicBezTo>
                <a:cubicBezTo>
                  <a:pt x="186750" y="212236"/>
                  <a:pt x="185730" y="212023"/>
                  <a:pt x="184709" y="211619"/>
                </a:cubicBezTo>
                <a:lnTo>
                  <a:pt x="126926" y="188021"/>
                </a:lnTo>
                <a:lnTo>
                  <a:pt x="96057" y="225650"/>
                </a:lnTo>
                <a:cubicBezTo>
                  <a:pt x="95278" y="226610"/>
                  <a:pt x="94348" y="227338"/>
                  <a:pt x="93266" y="227835"/>
                </a:cubicBezTo>
                <a:cubicBezTo>
                  <a:pt x="92185" y="228332"/>
                  <a:pt x="91032" y="228582"/>
                  <a:pt x="89806" y="228584"/>
                </a:cubicBezTo>
                <a:cubicBezTo>
                  <a:pt x="89355" y="228587"/>
                  <a:pt x="88887" y="228550"/>
                  <a:pt x="88403" y="228473"/>
                </a:cubicBezTo>
                <a:cubicBezTo>
                  <a:pt x="87920" y="228396"/>
                  <a:pt x="87452" y="228263"/>
                  <a:pt x="87000" y="228074"/>
                </a:cubicBezTo>
                <a:cubicBezTo>
                  <a:pt x="85382" y="227468"/>
                  <a:pt x="84090" y="226480"/>
                  <a:pt x="83126" y="225108"/>
                </a:cubicBezTo>
                <a:cubicBezTo>
                  <a:pt x="82161" y="223737"/>
                  <a:pt x="81667" y="222175"/>
                  <a:pt x="81643" y="220421"/>
                </a:cubicBezTo>
                <a:lnTo>
                  <a:pt x="81643" y="175903"/>
                </a:lnTo>
                <a:lnTo>
                  <a:pt x="191852" y="40820"/>
                </a:lnTo>
                <a:lnTo>
                  <a:pt x="55494" y="158811"/>
                </a:lnTo>
                <a:lnTo>
                  <a:pt x="5109" y="138146"/>
                </a:lnTo>
                <a:cubicBezTo>
                  <a:pt x="3628" y="137551"/>
                  <a:pt x="2443" y="136637"/>
                  <a:pt x="1553" y="135404"/>
                </a:cubicBezTo>
                <a:cubicBezTo>
                  <a:pt x="663" y="134171"/>
                  <a:pt x="147" y="132746"/>
                  <a:pt x="6" y="131131"/>
                </a:cubicBezTo>
                <a:cubicBezTo>
                  <a:pt x="-47" y="129573"/>
                  <a:pt x="283" y="128128"/>
                  <a:pt x="995" y="126794"/>
                </a:cubicBezTo>
                <a:cubicBezTo>
                  <a:pt x="1707" y="125460"/>
                  <a:pt x="2738" y="124397"/>
                  <a:pt x="4088" y="123605"/>
                </a:cubicBezTo>
                <a:lnTo>
                  <a:pt x="216343" y="1150"/>
                </a:lnTo>
                <a:cubicBezTo>
                  <a:pt x="217640" y="384"/>
                  <a:pt x="219001" y="1"/>
                  <a:pt x="220425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1764"/>
                </a:srgbClr>
              </a:gs>
              <a:gs pos="100000">
                <a:schemeClr val="lt2"/>
              </a:gs>
            </a:gsLst>
            <a:path path="circle">
              <a:fillToRect l="100000" t="100000"/>
            </a:path>
            <a:tileRect r="-100000" b="-100000"/>
          </a:gradFill>
          <a:ln w="12700" cap="flat" cmpd="sng">
            <a:solidFill>
              <a:schemeClr val="lt2">
                <a:alpha val="5098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63526" dist="139693" dir="13200000" algn="br" rotWithShape="0">
              <a:schemeClr val="lt2">
                <a:alpha val="55686"/>
              </a:schemeClr>
            </a:outerShdw>
          </a:effectLst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436" name="Google Shape;436;p48"/>
          <p:cNvSpPr/>
          <p:nvPr/>
        </p:nvSpPr>
        <p:spPr>
          <a:xfrm>
            <a:off x="3760632" y="3263281"/>
            <a:ext cx="547387" cy="364949"/>
          </a:xfrm>
          <a:custGeom>
            <a:avLst/>
            <a:gdLst/>
            <a:ahLst/>
            <a:cxnLst/>
            <a:rect l="l" t="t" r="r" b="b"/>
            <a:pathLst>
              <a:path w="293899" h="195946" extrusionOk="0">
                <a:moveTo>
                  <a:pt x="67607" y="90328"/>
                </a:moveTo>
                <a:lnTo>
                  <a:pt x="140826" y="113416"/>
                </a:lnTo>
                <a:cubicBezTo>
                  <a:pt x="142867" y="114033"/>
                  <a:pt x="144907" y="114330"/>
                  <a:pt x="146948" y="114309"/>
                </a:cubicBezTo>
                <a:cubicBezTo>
                  <a:pt x="148990" y="114330"/>
                  <a:pt x="151030" y="114033"/>
                  <a:pt x="153071" y="113416"/>
                </a:cubicBezTo>
                <a:lnTo>
                  <a:pt x="226290" y="90328"/>
                </a:lnTo>
                <a:lnTo>
                  <a:pt x="228586" y="130637"/>
                </a:lnTo>
                <a:cubicBezTo>
                  <a:pt x="228733" y="136702"/>
                  <a:pt x="225165" y="142188"/>
                  <a:pt x="217881" y="147096"/>
                </a:cubicBezTo>
                <a:cubicBezTo>
                  <a:pt x="210596" y="152004"/>
                  <a:pt x="200754" y="155913"/>
                  <a:pt x="188353" y="158822"/>
                </a:cubicBezTo>
                <a:cubicBezTo>
                  <a:pt x="175952" y="161731"/>
                  <a:pt x="162151" y="163221"/>
                  <a:pt x="146948" y="163291"/>
                </a:cubicBezTo>
                <a:cubicBezTo>
                  <a:pt x="131746" y="163221"/>
                  <a:pt x="117944" y="161731"/>
                  <a:pt x="105544" y="158822"/>
                </a:cubicBezTo>
                <a:cubicBezTo>
                  <a:pt x="93143" y="155913"/>
                  <a:pt x="83300" y="152004"/>
                  <a:pt x="76016" y="147096"/>
                </a:cubicBezTo>
                <a:cubicBezTo>
                  <a:pt x="68732" y="142188"/>
                  <a:pt x="65163" y="136702"/>
                  <a:pt x="65311" y="130637"/>
                </a:cubicBezTo>
                <a:close/>
                <a:moveTo>
                  <a:pt x="146948" y="4"/>
                </a:moveTo>
                <a:cubicBezTo>
                  <a:pt x="147310" y="-12"/>
                  <a:pt x="147735" y="35"/>
                  <a:pt x="148224" y="145"/>
                </a:cubicBezTo>
                <a:lnTo>
                  <a:pt x="291090" y="45046"/>
                </a:lnTo>
                <a:cubicBezTo>
                  <a:pt x="291933" y="45378"/>
                  <a:pt x="292608" y="45893"/>
                  <a:pt x="293116" y="46592"/>
                </a:cubicBezTo>
                <a:cubicBezTo>
                  <a:pt x="293624" y="47291"/>
                  <a:pt x="293885" y="48094"/>
                  <a:pt x="293899" y="49000"/>
                </a:cubicBezTo>
                <a:cubicBezTo>
                  <a:pt x="293885" y="49906"/>
                  <a:pt x="293624" y="50709"/>
                  <a:pt x="293116" y="51408"/>
                </a:cubicBezTo>
                <a:cubicBezTo>
                  <a:pt x="292608" y="52106"/>
                  <a:pt x="291933" y="52622"/>
                  <a:pt x="291090" y="52954"/>
                </a:cubicBezTo>
                <a:lnTo>
                  <a:pt x="148224" y="97854"/>
                </a:lnTo>
                <a:cubicBezTo>
                  <a:pt x="147735" y="97961"/>
                  <a:pt x="147310" y="98004"/>
                  <a:pt x="146948" y="97983"/>
                </a:cubicBezTo>
                <a:cubicBezTo>
                  <a:pt x="146587" y="98004"/>
                  <a:pt x="146162" y="97961"/>
                  <a:pt x="145673" y="97854"/>
                </a:cubicBezTo>
                <a:lnTo>
                  <a:pt x="62504" y="71578"/>
                </a:lnTo>
                <a:cubicBezTo>
                  <a:pt x="58829" y="74554"/>
                  <a:pt x="55816" y="79284"/>
                  <a:pt x="53463" y="85768"/>
                </a:cubicBezTo>
                <a:cubicBezTo>
                  <a:pt x="51112" y="92252"/>
                  <a:pt x="49661" y="99853"/>
                  <a:pt x="49111" y="108569"/>
                </a:cubicBezTo>
                <a:cubicBezTo>
                  <a:pt x="51567" y="110002"/>
                  <a:pt x="53512" y="111920"/>
                  <a:pt x="54946" y="114325"/>
                </a:cubicBezTo>
                <a:cubicBezTo>
                  <a:pt x="56381" y="116730"/>
                  <a:pt x="57115" y="119446"/>
                  <a:pt x="57147" y="122473"/>
                </a:cubicBezTo>
                <a:cubicBezTo>
                  <a:pt x="57118" y="125369"/>
                  <a:pt x="56442" y="127995"/>
                  <a:pt x="55122" y="130350"/>
                </a:cubicBezTo>
                <a:cubicBezTo>
                  <a:pt x="53801" y="132704"/>
                  <a:pt x="52010" y="134628"/>
                  <a:pt x="49748" y="136121"/>
                </a:cubicBezTo>
                <a:lnTo>
                  <a:pt x="57147" y="191354"/>
                </a:lnTo>
                <a:cubicBezTo>
                  <a:pt x="57208" y="191933"/>
                  <a:pt x="57149" y="192496"/>
                  <a:pt x="56972" y="193044"/>
                </a:cubicBezTo>
                <a:cubicBezTo>
                  <a:pt x="56793" y="193591"/>
                  <a:pt x="56512" y="194091"/>
                  <a:pt x="56126" y="194543"/>
                </a:cubicBezTo>
                <a:cubicBezTo>
                  <a:pt x="55736" y="194992"/>
                  <a:pt x="55273" y="195337"/>
                  <a:pt x="54739" y="195579"/>
                </a:cubicBezTo>
                <a:cubicBezTo>
                  <a:pt x="54205" y="195821"/>
                  <a:pt x="53647" y="195943"/>
                  <a:pt x="53065" y="195946"/>
                </a:cubicBezTo>
                <a:lnTo>
                  <a:pt x="28573" y="195946"/>
                </a:lnTo>
                <a:cubicBezTo>
                  <a:pt x="27991" y="195943"/>
                  <a:pt x="27433" y="195821"/>
                  <a:pt x="26899" y="195579"/>
                </a:cubicBezTo>
                <a:cubicBezTo>
                  <a:pt x="26365" y="195337"/>
                  <a:pt x="25903" y="194992"/>
                  <a:pt x="25512" y="194543"/>
                </a:cubicBezTo>
                <a:cubicBezTo>
                  <a:pt x="25127" y="194091"/>
                  <a:pt x="24845" y="193591"/>
                  <a:pt x="24667" y="193044"/>
                </a:cubicBezTo>
                <a:cubicBezTo>
                  <a:pt x="24489" y="192496"/>
                  <a:pt x="24430" y="191933"/>
                  <a:pt x="24492" y="191354"/>
                </a:cubicBezTo>
                <a:lnTo>
                  <a:pt x="31890" y="136121"/>
                </a:lnTo>
                <a:cubicBezTo>
                  <a:pt x="29629" y="134628"/>
                  <a:pt x="27837" y="132704"/>
                  <a:pt x="26517" y="130350"/>
                </a:cubicBezTo>
                <a:cubicBezTo>
                  <a:pt x="25196" y="127995"/>
                  <a:pt x="24521" y="125369"/>
                  <a:pt x="24492" y="122473"/>
                </a:cubicBezTo>
                <a:cubicBezTo>
                  <a:pt x="24534" y="119380"/>
                  <a:pt x="25310" y="116605"/>
                  <a:pt x="26820" y="114150"/>
                </a:cubicBezTo>
                <a:cubicBezTo>
                  <a:pt x="28329" y="111694"/>
                  <a:pt x="30317" y="109749"/>
                  <a:pt x="32783" y="108314"/>
                </a:cubicBezTo>
                <a:cubicBezTo>
                  <a:pt x="33144" y="100724"/>
                  <a:pt x="34335" y="93230"/>
                  <a:pt x="36355" y="85832"/>
                </a:cubicBezTo>
                <a:cubicBezTo>
                  <a:pt x="38374" y="78434"/>
                  <a:pt x="41351" y="71896"/>
                  <a:pt x="45284" y="66220"/>
                </a:cubicBezTo>
                <a:lnTo>
                  <a:pt x="2807" y="52954"/>
                </a:lnTo>
                <a:cubicBezTo>
                  <a:pt x="1965" y="52622"/>
                  <a:pt x="1289" y="52106"/>
                  <a:pt x="782" y="51408"/>
                </a:cubicBezTo>
                <a:cubicBezTo>
                  <a:pt x="274" y="50709"/>
                  <a:pt x="14" y="49906"/>
                  <a:pt x="0" y="49000"/>
                </a:cubicBezTo>
                <a:cubicBezTo>
                  <a:pt x="14" y="48094"/>
                  <a:pt x="274" y="47291"/>
                  <a:pt x="782" y="46592"/>
                </a:cubicBezTo>
                <a:cubicBezTo>
                  <a:pt x="1289" y="45893"/>
                  <a:pt x="1965" y="45378"/>
                  <a:pt x="2807" y="45046"/>
                </a:cubicBezTo>
                <a:lnTo>
                  <a:pt x="145673" y="145"/>
                </a:lnTo>
                <a:cubicBezTo>
                  <a:pt x="146162" y="35"/>
                  <a:pt x="146587" y="-12"/>
                  <a:pt x="146948" y="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1764"/>
                </a:srgbClr>
              </a:gs>
              <a:gs pos="100000">
                <a:schemeClr val="lt2"/>
              </a:gs>
            </a:gsLst>
            <a:path path="circle">
              <a:fillToRect l="100000" t="100000"/>
            </a:path>
            <a:tileRect r="-100000" b="-100000"/>
          </a:gradFill>
          <a:ln w="12700" cap="flat" cmpd="sng">
            <a:solidFill>
              <a:schemeClr val="lt2">
                <a:alpha val="5098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63526" dist="139693" dir="13200000" algn="br" rotWithShape="0">
              <a:schemeClr val="lt2">
                <a:alpha val="55686"/>
              </a:schemeClr>
            </a:outerShdw>
          </a:effectLst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437" name="Google Shape;437;p48"/>
          <p:cNvSpPr/>
          <p:nvPr/>
        </p:nvSpPr>
        <p:spPr>
          <a:xfrm>
            <a:off x="7804067" y="3263299"/>
            <a:ext cx="425738" cy="364914"/>
          </a:xfrm>
          <a:custGeom>
            <a:avLst/>
            <a:gdLst/>
            <a:ahLst/>
            <a:cxnLst/>
            <a:rect l="l" t="t" r="r" b="b"/>
            <a:pathLst>
              <a:path w="228584" h="195927" extrusionOk="0">
                <a:moveTo>
                  <a:pt x="90311" y="72324"/>
                </a:moveTo>
                <a:lnTo>
                  <a:pt x="114547" y="157405"/>
                </a:lnTo>
                <a:cubicBezTo>
                  <a:pt x="115091" y="159156"/>
                  <a:pt x="116075" y="160564"/>
                  <a:pt x="117496" y="161630"/>
                </a:cubicBezTo>
                <a:cubicBezTo>
                  <a:pt x="118918" y="162696"/>
                  <a:pt x="120571" y="163243"/>
                  <a:pt x="122455" y="163272"/>
                </a:cubicBezTo>
                <a:cubicBezTo>
                  <a:pt x="124278" y="163243"/>
                  <a:pt x="125894" y="162696"/>
                  <a:pt x="127302" y="161630"/>
                </a:cubicBezTo>
                <a:cubicBezTo>
                  <a:pt x="128711" y="160564"/>
                  <a:pt x="129689" y="159156"/>
                  <a:pt x="130236" y="157405"/>
                </a:cubicBezTo>
                <a:lnTo>
                  <a:pt x="148859" y="95539"/>
                </a:lnTo>
                <a:lnTo>
                  <a:pt x="156003" y="109826"/>
                </a:lnTo>
                <a:cubicBezTo>
                  <a:pt x="156728" y="111184"/>
                  <a:pt x="157733" y="112263"/>
                  <a:pt x="159016" y="113062"/>
                </a:cubicBezTo>
                <a:cubicBezTo>
                  <a:pt x="160300" y="113862"/>
                  <a:pt x="161719" y="114272"/>
                  <a:pt x="163274" y="114290"/>
                </a:cubicBezTo>
                <a:lnTo>
                  <a:pt x="202178" y="114290"/>
                </a:lnTo>
                <a:cubicBezTo>
                  <a:pt x="201408" y="115117"/>
                  <a:pt x="200781" y="115760"/>
                  <a:pt x="200297" y="116220"/>
                </a:cubicBezTo>
                <a:cubicBezTo>
                  <a:pt x="199813" y="116679"/>
                  <a:pt x="199505" y="116972"/>
                  <a:pt x="199372" y="117096"/>
                </a:cubicBezTo>
                <a:lnTo>
                  <a:pt x="119904" y="193631"/>
                </a:lnTo>
                <a:cubicBezTo>
                  <a:pt x="119128" y="194396"/>
                  <a:pt x="118256" y="194970"/>
                  <a:pt x="117289" y="195353"/>
                </a:cubicBezTo>
                <a:cubicBezTo>
                  <a:pt x="116322" y="195735"/>
                  <a:pt x="115323" y="195927"/>
                  <a:pt x="114291" y="195927"/>
                </a:cubicBezTo>
                <a:cubicBezTo>
                  <a:pt x="113261" y="195927"/>
                  <a:pt x="112261" y="195735"/>
                  <a:pt x="111294" y="195353"/>
                </a:cubicBezTo>
                <a:cubicBezTo>
                  <a:pt x="110327" y="194970"/>
                  <a:pt x="109455" y="194396"/>
                  <a:pt x="108679" y="193631"/>
                </a:cubicBezTo>
                <a:lnTo>
                  <a:pt x="29083" y="116841"/>
                </a:lnTo>
                <a:cubicBezTo>
                  <a:pt x="28948" y="116775"/>
                  <a:pt x="28645" y="116525"/>
                  <a:pt x="28175" y="116092"/>
                </a:cubicBezTo>
                <a:cubicBezTo>
                  <a:pt x="27704" y="115659"/>
                  <a:pt x="27114" y="115058"/>
                  <a:pt x="26405" y="114290"/>
                </a:cubicBezTo>
                <a:lnTo>
                  <a:pt x="73473" y="114290"/>
                </a:lnTo>
                <a:cubicBezTo>
                  <a:pt x="75365" y="114258"/>
                  <a:pt x="77034" y="113684"/>
                  <a:pt x="78480" y="112568"/>
                </a:cubicBezTo>
                <a:cubicBezTo>
                  <a:pt x="79925" y="111452"/>
                  <a:pt x="80893" y="109985"/>
                  <a:pt x="81382" y="108167"/>
                </a:cubicBezTo>
                <a:close/>
                <a:moveTo>
                  <a:pt x="60973" y="0"/>
                </a:moveTo>
                <a:cubicBezTo>
                  <a:pt x="68472" y="156"/>
                  <a:pt x="75640" y="1800"/>
                  <a:pt x="82478" y="4932"/>
                </a:cubicBezTo>
                <a:cubicBezTo>
                  <a:pt x="89315" y="8064"/>
                  <a:pt x="95473" y="11749"/>
                  <a:pt x="100950" y="15986"/>
                </a:cubicBezTo>
                <a:cubicBezTo>
                  <a:pt x="106427" y="20224"/>
                  <a:pt x="110874" y="24079"/>
                  <a:pt x="114291" y="27551"/>
                </a:cubicBezTo>
                <a:cubicBezTo>
                  <a:pt x="117709" y="24079"/>
                  <a:pt x="122156" y="20224"/>
                  <a:pt x="127633" y="15986"/>
                </a:cubicBezTo>
                <a:cubicBezTo>
                  <a:pt x="133110" y="11749"/>
                  <a:pt x="139268" y="8064"/>
                  <a:pt x="146105" y="4932"/>
                </a:cubicBezTo>
                <a:cubicBezTo>
                  <a:pt x="152943" y="1800"/>
                  <a:pt x="160111" y="156"/>
                  <a:pt x="167610" y="0"/>
                </a:cubicBezTo>
                <a:cubicBezTo>
                  <a:pt x="186837" y="151"/>
                  <a:pt x="201767" y="5429"/>
                  <a:pt x="212400" y="15832"/>
                </a:cubicBezTo>
                <a:cubicBezTo>
                  <a:pt x="223033" y="26236"/>
                  <a:pt x="228427" y="40857"/>
                  <a:pt x="228584" y="59696"/>
                </a:cubicBezTo>
                <a:cubicBezTo>
                  <a:pt x="228459" y="67070"/>
                  <a:pt x="227114" y="74006"/>
                  <a:pt x="224550" y="80503"/>
                </a:cubicBezTo>
                <a:cubicBezTo>
                  <a:pt x="221985" y="87001"/>
                  <a:pt x="218950" y="92821"/>
                  <a:pt x="215444" y="97963"/>
                </a:cubicBezTo>
                <a:lnTo>
                  <a:pt x="168376" y="97963"/>
                </a:lnTo>
                <a:lnTo>
                  <a:pt x="154217" y="69773"/>
                </a:lnTo>
                <a:cubicBezTo>
                  <a:pt x="153473" y="68287"/>
                  <a:pt x="152378" y="67145"/>
                  <a:pt x="150932" y="66345"/>
                </a:cubicBezTo>
                <a:cubicBezTo>
                  <a:pt x="149487" y="65545"/>
                  <a:pt x="147945" y="65199"/>
                  <a:pt x="146308" y="65308"/>
                </a:cubicBezTo>
                <a:cubicBezTo>
                  <a:pt x="144560" y="65513"/>
                  <a:pt x="143050" y="66124"/>
                  <a:pt x="141780" y="67142"/>
                </a:cubicBezTo>
                <a:cubicBezTo>
                  <a:pt x="140510" y="68160"/>
                  <a:pt x="139638" y="69504"/>
                  <a:pt x="139165" y="71176"/>
                </a:cubicBezTo>
                <a:lnTo>
                  <a:pt x="122710" y="126025"/>
                </a:lnTo>
                <a:lnTo>
                  <a:pt x="97709" y="38521"/>
                </a:lnTo>
                <a:cubicBezTo>
                  <a:pt x="97167" y="36770"/>
                  <a:pt x="96178" y="35362"/>
                  <a:pt x="94743" y="34296"/>
                </a:cubicBezTo>
                <a:cubicBezTo>
                  <a:pt x="93308" y="33230"/>
                  <a:pt x="91618" y="32683"/>
                  <a:pt x="89673" y="32654"/>
                </a:cubicBezTo>
                <a:cubicBezTo>
                  <a:pt x="87786" y="32685"/>
                  <a:pt x="86139" y="33259"/>
                  <a:pt x="84730" y="34376"/>
                </a:cubicBezTo>
                <a:cubicBezTo>
                  <a:pt x="83322" y="35492"/>
                  <a:pt x="82376" y="36959"/>
                  <a:pt x="81892" y="38776"/>
                </a:cubicBezTo>
                <a:lnTo>
                  <a:pt x="67095" y="97963"/>
                </a:lnTo>
                <a:lnTo>
                  <a:pt x="13139" y="97963"/>
                </a:lnTo>
                <a:cubicBezTo>
                  <a:pt x="9634" y="92821"/>
                  <a:pt x="6599" y="87001"/>
                  <a:pt x="4034" y="80503"/>
                </a:cubicBezTo>
                <a:cubicBezTo>
                  <a:pt x="1470" y="74006"/>
                  <a:pt x="125" y="67070"/>
                  <a:pt x="0" y="59696"/>
                </a:cubicBezTo>
                <a:cubicBezTo>
                  <a:pt x="157" y="40857"/>
                  <a:pt x="5552" y="26236"/>
                  <a:pt x="16184" y="15832"/>
                </a:cubicBezTo>
                <a:cubicBezTo>
                  <a:pt x="26817" y="5429"/>
                  <a:pt x="41746" y="151"/>
                  <a:pt x="60973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1764"/>
                </a:srgbClr>
              </a:gs>
              <a:gs pos="100000">
                <a:schemeClr val="lt2"/>
              </a:gs>
            </a:gsLst>
            <a:path path="circle">
              <a:fillToRect l="100000" t="100000"/>
            </a:path>
            <a:tileRect r="-100000" b="-100000"/>
          </a:gradFill>
          <a:ln w="12700" cap="flat" cmpd="sng">
            <a:solidFill>
              <a:schemeClr val="lt2">
                <a:alpha val="5098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63526" dist="139693" dir="13200000" algn="br" rotWithShape="0">
              <a:schemeClr val="lt2">
                <a:alpha val="55686"/>
              </a:schemeClr>
            </a:outerShdw>
          </a:effectLst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438" name="Google Shape;438;p48"/>
          <p:cNvSpPr/>
          <p:nvPr/>
        </p:nvSpPr>
        <p:spPr>
          <a:xfrm>
            <a:off x="1883418" y="3248098"/>
            <a:ext cx="381544" cy="395331"/>
          </a:xfrm>
          <a:custGeom>
            <a:avLst/>
            <a:gdLst/>
            <a:ahLst/>
            <a:cxnLst/>
            <a:rect l="l" t="t" r="r" b="b"/>
            <a:pathLst>
              <a:path w="204856" h="212258" extrusionOk="0">
                <a:moveTo>
                  <a:pt x="12629" y="3"/>
                </a:moveTo>
                <a:lnTo>
                  <a:pt x="192227" y="3"/>
                </a:lnTo>
                <a:cubicBezTo>
                  <a:pt x="193869" y="-22"/>
                  <a:pt x="195660" y="155"/>
                  <a:pt x="197599" y="532"/>
                </a:cubicBezTo>
                <a:cubicBezTo>
                  <a:pt x="199539" y="909"/>
                  <a:pt x="201216" y="1634"/>
                  <a:pt x="202631" y="2705"/>
                </a:cubicBezTo>
                <a:cubicBezTo>
                  <a:pt x="204046" y="3777"/>
                  <a:pt x="204788" y="5343"/>
                  <a:pt x="204856" y="7402"/>
                </a:cubicBezTo>
                <a:cubicBezTo>
                  <a:pt x="204788" y="9275"/>
                  <a:pt x="204192" y="11077"/>
                  <a:pt x="203071" y="12807"/>
                </a:cubicBezTo>
                <a:cubicBezTo>
                  <a:pt x="201949" y="14537"/>
                  <a:pt x="200716" y="16052"/>
                  <a:pt x="199371" y="17352"/>
                </a:cubicBezTo>
                <a:lnTo>
                  <a:pt x="118749" y="97974"/>
                </a:lnTo>
                <a:lnTo>
                  <a:pt x="118749" y="195946"/>
                </a:lnTo>
                <a:lnTo>
                  <a:pt x="159570" y="195946"/>
                </a:lnTo>
                <a:cubicBezTo>
                  <a:pt x="161864" y="196007"/>
                  <a:pt x="163783" y="196809"/>
                  <a:pt x="165327" y="198351"/>
                </a:cubicBezTo>
                <a:cubicBezTo>
                  <a:pt x="166871" y="199894"/>
                  <a:pt x="167674" y="201811"/>
                  <a:pt x="167735" y="204102"/>
                </a:cubicBezTo>
                <a:cubicBezTo>
                  <a:pt x="167674" y="206393"/>
                  <a:pt x="166871" y="208310"/>
                  <a:pt x="165327" y="209853"/>
                </a:cubicBezTo>
                <a:cubicBezTo>
                  <a:pt x="163783" y="211395"/>
                  <a:pt x="161864" y="212197"/>
                  <a:pt x="159570" y="212258"/>
                </a:cubicBezTo>
                <a:lnTo>
                  <a:pt x="45286" y="212258"/>
                </a:lnTo>
                <a:cubicBezTo>
                  <a:pt x="42993" y="212197"/>
                  <a:pt x="41074" y="211395"/>
                  <a:pt x="39530" y="209853"/>
                </a:cubicBezTo>
                <a:cubicBezTo>
                  <a:pt x="37986" y="208310"/>
                  <a:pt x="37183" y="206393"/>
                  <a:pt x="37122" y="204102"/>
                </a:cubicBezTo>
                <a:cubicBezTo>
                  <a:pt x="37183" y="201811"/>
                  <a:pt x="37986" y="199894"/>
                  <a:pt x="39530" y="198351"/>
                </a:cubicBezTo>
                <a:cubicBezTo>
                  <a:pt x="41074" y="196809"/>
                  <a:pt x="42993" y="196007"/>
                  <a:pt x="45286" y="195946"/>
                </a:cubicBezTo>
                <a:lnTo>
                  <a:pt x="86108" y="195946"/>
                </a:lnTo>
                <a:lnTo>
                  <a:pt x="86108" y="97974"/>
                </a:lnTo>
                <a:lnTo>
                  <a:pt x="5485" y="17352"/>
                </a:lnTo>
                <a:cubicBezTo>
                  <a:pt x="4140" y="16052"/>
                  <a:pt x="2907" y="14537"/>
                  <a:pt x="1786" y="12807"/>
                </a:cubicBezTo>
                <a:cubicBezTo>
                  <a:pt x="664" y="11077"/>
                  <a:pt x="69" y="9275"/>
                  <a:pt x="0" y="7402"/>
                </a:cubicBezTo>
                <a:cubicBezTo>
                  <a:pt x="68" y="5343"/>
                  <a:pt x="810" y="3777"/>
                  <a:pt x="2225" y="2705"/>
                </a:cubicBezTo>
                <a:cubicBezTo>
                  <a:pt x="3640" y="1634"/>
                  <a:pt x="5318" y="909"/>
                  <a:pt x="7257" y="532"/>
                </a:cubicBezTo>
                <a:cubicBezTo>
                  <a:pt x="9197" y="155"/>
                  <a:pt x="10987" y="-22"/>
                  <a:pt x="12629" y="3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1764"/>
                </a:srgbClr>
              </a:gs>
              <a:gs pos="100000">
                <a:schemeClr val="lt2"/>
              </a:gs>
            </a:gsLst>
            <a:path path="circle">
              <a:fillToRect l="100000" t="100000"/>
            </a:path>
            <a:tileRect r="-100000" b="-100000"/>
          </a:gradFill>
          <a:ln w="12700" cap="flat" cmpd="sng">
            <a:solidFill>
              <a:schemeClr val="lt2">
                <a:alpha val="5098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63526" dist="139693" dir="13200000" algn="br" rotWithShape="0">
              <a:schemeClr val="lt2">
                <a:alpha val="55686"/>
              </a:schemeClr>
            </a:outerShdw>
          </a:effectLst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grpSp>
        <p:nvGrpSpPr>
          <p:cNvPr id="439" name="Google Shape;439;p48"/>
          <p:cNvGrpSpPr/>
          <p:nvPr/>
        </p:nvGrpSpPr>
        <p:grpSpPr>
          <a:xfrm>
            <a:off x="3037366" y="444869"/>
            <a:ext cx="3069300" cy="748626"/>
            <a:chOff x="882269" y="889915"/>
            <a:chExt cx="6138600" cy="1497552"/>
          </a:xfrm>
        </p:grpSpPr>
        <p:sp>
          <p:nvSpPr>
            <p:cNvPr id="440" name="Google Shape;440;p48"/>
            <p:cNvSpPr txBox="1"/>
            <p:nvPr/>
          </p:nvSpPr>
          <p:spPr>
            <a:xfrm>
              <a:off x="882269" y="889915"/>
              <a:ext cx="6138600" cy="11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99" b="1">
                  <a:solidFill>
                    <a:schemeClr val="lt1"/>
                  </a:solidFill>
                </a:rPr>
                <a:t>Our services</a:t>
              </a:r>
              <a:endParaRPr sz="3499" b="1">
                <a:solidFill>
                  <a:schemeClr val="lt1"/>
                </a:solidFill>
              </a:endParaRPr>
            </a:p>
          </p:txBody>
        </p:sp>
        <p:sp>
          <p:nvSpPr>
            <p:cNvPr id="441" name="Google Shape;441;p48"/>
            <p:cNvSpPr txBox="1"/>
            <p:nvPr/>
          </p:nvSpPr>
          <p:spPr>
            <a:xfrm>
              <a:off x="1837988" y="2064302"/>
              <a:ext cx="4227100" cy="323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49">
                  <a:solidFill>
                    <a:schemeClr val="lt1"/>
                  </a:solidFill>
                </a:rPr>
                <a:t>Please write your great title is here</a:t>
              </a:r>
              <a:endParaRPr sz="749">
                <a:solidFill>
                  <a:schemeClr val="lt1"/>
                </a:solidFill>
              </a:endParaRPr>
            </a:p>
          </p:txBody>
        </p:sp>
      </p:grpSp>
      <p:sp>
        <p:nvSpPr>
          <p:cNvPr id="442" name="Google Shape;442;p48"/>
          <p:cNvSpPr/>
          <p:nvPr/>
        </p:nvSpPr>
        <p:spPr>
          <a:xfrm>
            <a:off x="666750" y="2319555"/>
            <a:ext cx="1829947" cy="451369"/>
          </a:xfrm>
          <a:custGeom>
            <a:avLst/>
            <a:gdLst/>
            <a:ahLst/>
            <a:cxnLst/>
            <a:rect l="l" t="t" r="r" b="b"/>
            <a:pathLst>
              <a:path w="3659894" h="902739" extrusionOk="0">
                <a:moveTo>
                  <a:pt x="0" y="0"/>
                </a:moveTo>
                <a:lnTo>
                  <a:pt x="3659894" y="0"/>
                </a:lnTo>
                <a:lnTo>
                  <a:pt x="3659894" y="615079"/>
                </a:lnTo>
                <a:cubicBezTo>
                  <a:pt x="3659894" y="773949"/>
                  <a:pt x="3531104" y="902739"/>
                  <a:pt x="3372234" y="902739"/>
                </a:cubicBezTo>
                <a:lnTo>
                  <a:pt x="287660" y="902739"/>
                </a:lnTo>
                <a:cubicBezTo>
                  <a:pt x="128790" y="902739"/>
                  <a:pt x="0" y="773949"/>
                  <a:pt x="0" y="61507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634968" dist="19049" dir="5400000" sx="58000" sy="58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443" name="Google Shape;443;p48"/>
          <p:cNvSpPr/>
          <p:nvPr/>
        </p:nvSpPr>
        <p:spPr>
          <a:xfrm>
            <a:off x="2660267" y="2319555"/>
            <a:ext cx="1829947" cy="451369"/>
          </a:xfrm>
          <a:custGeom>
            <a:avLst/>
            <a:gdLst/>
            <a:ahLst/>
            <a:cxnLst/>
            <a:rect l="l" t="t" r="r" b="b"/>
            <a:pathLst>
              <a:path w="3659894" h="902739" extrusionOk="0">
                <a:moveTo>
                  <a:pt x="0" y="0"/>
                </a:moveTo>
                <a:lnTo>
                  <a:pt x="3659894" y="0"/>
                </a:lnTo>
                <a:lnTo>
                  <a:pt x="3659894" y="615079"/>
                </a:lnTo>
                <a:cubicBezTo>
                  <a:pt x="3659894" y="773949"/>
                  <a:pt x="3531104" y="902739"/>
                  <a:pt x="3372234" y="902739"/>
                </a:cubicBezTo>
                <a:lnTo>
                  <a:pt x="287660" y="902739"/>
                </a:lnTo>
                <a:cubicBezTo>
                  <a:pt x="128790" y="902739"/>
                  <a:pt x="0" y="773949"/>
                  <a:pt x="0" y="61507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634968" dist="19049" dir="5400000" sx="58000" sy="58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444" name="Google Shape;444;p48"/>
          <p:cNvSpPr/>
          <p:nvPr/>
        </p:nvSpPr>
        <p:spPr>
          <a:xfrm>
            <a:off x="4653784" y="2319555"/>
            <a:ext cx="1829947" cy="451369"/>
          </a:xfrm>
          <a:custGeom>
            <a:avLst/>
            <a:gdLst/>
            <a:ahLst/>
            <a:cxnLst/>
            <a:rect l="l" t="t" r="r" b="b"/>
            <a:pathLst>
              <a:path w="3659894" h="902739" extrusionOk="0">
                <a:moveTo>
                  <a:pt x="0" y="0"/>
                </a:moveTo>
                <a:lnTo>
                  <a:pt x="3659894" y="0"/>
                </a:lnTo>
                <a:lnTo>
                  <a:pt x="3659894" y="615079"/>
                </a:lnTo>
                <a:cubicBezTo>
                  <a:pt x="3659894" y="773949"/>
                  <a:pt x="3531104" y="902739"/>
                  <a:pt x="3372234" y="902739"/>
                </a:cubicBezTo>
                <a:lnTo>
                  <a:pt x="287660" y="902739"/>
                </a:lnTo>
                <a:cubicBezTo>
                  <a:pt x="128790" y="902739"/>
                  <a:pt x="0" y="773949"/>
                  <a:pt x="0" y="61507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634968" dist="19049" dir="5400000" sx="58000" sy="58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445" name="Google Shape;445;p48"/>
          <p:cNvSpPr/>
          <p:nvPr/>
        </p:nvSpPr>
        <p:spPr>
          <a:xfrm>
            <a:off x="6647301" y="2319555"/>
            <a:ext cx="1829947" cy="451369"/>
          </a:xfrm>
          <a:custGeom>
            <a:avLst/>
            <a:gdLst/>
            <a:ahLst/>
            <a:cxnLst/>
            <a:rect l="l" t="t" r="r" b="b"/>
            <a:pathLst>
              <a:path w="3659894" h="902739" extrusionOk="0">
                <a:moveTo>
                  <a:pt x="0" y="0"/>
                </a:moveTo>
                <a:lnTo>
                  <a:pt x="3659894" y="0"/>
                </a:lnTo>
                <a:lnTo>
                  <a:pt x="3659894" y="615079"/>
                </a:lnTo>
                <a:cubicBezTo>
                  <a:pt x="3659894" y="773949"/>
                  <a:pt x="3531104" y="902739"/>
                  <a:pt x="3372234" y="902739"/>
                </a:cubicBezTo>
                <a:lnTo>
                  <a:pt x="287660" y="902739"/>
                </a:lnTo>
                <a:cubicBezTo>
                  <a:pt x="128790" y="902739"/>
                  <a:pt x="0" y="773949"/>
                  <a:pt x="0" y="61507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634968" dist="19049" dir="5400000" sx="58000" sy="58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446" name="Google Shape;446;p48"/>
          <p:cNvSpPr txBox="1"/>
          <p:nvPr/>
        </p:nvSpPr>
        <p:spPr>
          <a:xfrm>
            <a:off x="856249" y="2394382"/>
            <a:ext cx="13503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1"/>
                </a:solidFill>
              </a:rPr>
              <a:t>/// Description here</a:t>
            </a:r>
            <a:endParaRPr sz="999">
              <a:solidFill>
                <a:schemeClr val="lt1"/>
              </a:solidFill>
            </a:endParaRPr>
          </a:p>
        </p:txBody>
      </p:sp>
      <p:sp>
        <p:nvSpPr>
          <p:cNvPr id="447" name="Google Shape;447;p48"/>
          <p:cNvSpPr txBox="1"/>
          <p:nvPr/>
        </p:nvSpPr>
        <p:spPr>
          <a:xfrm>
            <a:off x="2849767" y="2394382"/>
            <a:ext cx="13503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1"/>
                </a:solidFill>
              </a:rPr>
              <a:t>/// Description here</a:t>
            </a:r>
            <a:endParaRPr sz="999">
              <a:solidFill>
                <a:schemeClr val="lt1"/>
              </a:solidFill>
            </a:endParaRPr>
          </a:p>
        </p:txBody>
      </p:sp>
      <p:sp>
        <p:nvSpPr>
          <p:cNvPr id="448" name="Google Shape;448;p48"/>
          <p:cNvSpPr txBox="1"/>
          <p:nvPr/>
        </p:nvSpPr>
        <p:spPr>
          <a:xfrm>
            <a:off x="4843284" y="2394382"/>
            <a:ext cx="13503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1"/>
                </a:solidFill>
              </a:rPr>
              <a:t>/// Description here</a:t>
            </a:r>
            <a:endParaRPr sz="999">
              <a:solidFill>
                <a:schemeClr val="lt1"/>
              </a:solidFill>
            </a:endParaRPr>
          </a:p>
        </p:txBody>
      </p:sp>
      <p:sp>
        <p:nvSpPr>
          <p:cNvPr id="449" name="Google Shape;449;p48"/>
          <p:cNvSpPr txBox="1"/>
          <p:nvPr/>
        </p:nvSpPr>
        <p:spPr>
          <a:xfrm>
            <a:off x="6836801" y="2394382"/>
            <a:ext cx="13503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1"/>
                </a:solidFill>
              </a:rPr>
              <a:t>/// Description here</a:t>
            </a:r>
            <a:endParaRPr sz="999">
              <a:solidFill>
                <a:schemeClr val="lt1"/>
              </a:solidFill>
            </a:endParaRPr>
          </a:p>
        </p:txBody>
      </p:sp>
      <p:sp>
        <p:nvSpPr>
          <p:cNvPr id="450" name="Google Shape;450;p48"/>
          <p:cNvSpPr/>
          <p:nvPr/>
        </p:nvSpPr>
        <p:spPr>
          <a:xfrm>
            <a:off x="666750" y="3960463"/>
            <a:ext cx="1829947" cy="451369"/>
          </a:xfrm>
          <a:custGeom>
            <a:avLst/>
            <a:gdLst/>
            <a:ahLst/>
            <a:cxnLst/>
            <a:rect l="l" t="t" r="r" b="b"/>
            <a:pathLst>
              <a:path w="3659894" h="902739" extrusionOk="0">
                <a:moveTo>
                  <a:pt x="0" y="0"/>
                </a:moveTo>
                <a:lnTo>
                  <a:pt x="3659894" y="0"/>
                </a:lnTo>
                <a:lnTo>
                  <a:pt x="3659894" y="615079"/>
                </a:lnTo>
                <a:cubicBezTo>
                  <a:pt x="3659894" y="773949"/>
                  <a:pt x="3531104" y="902739"/>
                  <a:pt x="3372234" y="902739"/>
                </a:cubicBezTo>
                <a:lnTo>
                  <a:pt x="287660" y="902739"/>
                </a:lnTo>
                <a:cubicBezTo>
                  <a:pt x="128790" y="902739"/>
                  <a:pt x="0" y="773949"/>
                  <a:pt x="0" y="61507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634968" dist="19049" dir="5400000" sx="58000" sy="58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451" name="Google Shape;451;p48"/>
          <p:cNvSpPr/>
          <p:nvPr/>
        </p:nvSpPr>
        <p:spPr>
          <a:xfrm>
            <a:off x="2660267" y="3960463"/>
            <a:ext cx="1829947" cy="451369"/>
          </a:xfrm>
          <a:custGeom>
            <a:avLst/>
            <a:gdLst/>
            <a:ahLst/>
            <a:cxnLst/>
            <a:rect l="l" t="t" r="r" b="b"/>
            <a:pathLst>
              <a:path w="3659894" h="902739" extrusionOk="0">
                <a:moveTo>
                  <a:pt x="0" y="0"/>
                </a:moveTo>
                <a:lnTo>
                  <a:pt x="3659894" y="0"/>
                </a:lnTo>
                <a:lnTo>
                  <a:pt x="3659894" y="615079"/>
                </a:lnTo>
                <a:cubicBezTo>
                  <a:pt x="3659894" y="773949"/>
                  <a:pt x="3531104" y="902739"/>
                  <a:pt x="3372234" y="902739"/>
                </a:cubicBezTo>
                <a:lnTo>
                  <a:pt x="287660" y="902739"/>
                </a:lnTo>
                <a:cubicBezTo>
                  <a:pt x="128790" y="902739"/>
                  <a:pt x="0" y="773949"/>
                  <a:pt x="0" y="61507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634968" dist="19049" dir="5400000" sx="58000" sy="58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452" name="Google Shape;452;p48"/>
          <p:cNvSpPr/>
          <p:nvPr/>
        </p:nvSpPr>
        <p:spPr>
          <a:xfrm>
            <a:off x="4653784" y="3960463"/>
            <a:ext cx="1829947" cy="451369"/>
          </a:xfrm>
          <a:custGeom>
            <a:avLst/>
            <a:gdLst/>
            <a:ahLst/>
            <a:cxnLst/>
            <a:rect l="l" t="t" r="r" b="b"/>
            <a:pathLst>
              <a:path w="3659894" h="902739" extrusionOk="0">
                <a:moveTo>
                  <a:pt x="0" y="0"/>
                </a:moveTo>
                <a:lnTo>
                  <a:pt x="3659894" y="0"/>
                </a:lnTo>
                <a:lnTo>
                  <a:pt x="3659894" y="615079"/>
                </a:lnTo>
                <a:cubicBezTo>
                  <a:pt x="3659894" y="773949"/>
                  <a:pt x="3531104" y="902739"/>
                  <a:pt x="3372234" y="902739"/>
                </a:cubicBezTo>
                <a:lnTo>
                  <a:pt x="287660" y="902739"/>
                </a:lnTo>
                <a:cubicBezTo>
                  <a:pt x="128790" y="902739"/>
                  <a:pt x="0" y="773949"/>
                  <a:pt x="0" y="61507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634968" dist="19049" dir="5400000" sx="58000" sy="58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453" name="Google Shape;453;p48"/>
          <p:cNvSpPr/>
          <p:nvPr/>
        </p:nvSpPr>
        <p:spPr>
          <a:xfrm>
            <a:off x="6647301" y="3960463"/>
            <a:ext cx="1829947" cy="451369"/>
          </a:xfrm>
          <a:custGeom>
            <a:avLst/>
            <a:gdLst/>
            <a:ahLst/>
            <a:cxnLst/>
            <a:rect l="l" t="t" r="r" b="b"/>
            <a:pathLst>
              <a:path w="3659894" h="902739" extrusionOk="0">
                <a:moveTo>
                  <a:pt x="0" y="0"/>
                </a:moveTo>
                <a:lnTo>
                  <a:pt x="3659894" y="0"/>
                </a:lnTo>
                <a:lnTo>
                  <a:pt x="3659894" y="615079"/>
                </a:lnTo>
                <a:cubicBezTo>
                  <a:pt x="3659894" y="773949"/>
                  <a:pt x="3531104" y="902739"/>
                  <a:pt x="3372234" y="902739"/>
                </a:cubicBezTo>
                <a:lnTo>
                  <a:pt x="287660" y="902739"/>
                </a:lnTo>
                <a:cubicBezTo>
                  <a:pt x="128790" y="902739"/>
                  <a:pt x="0" y="773949"/>
                  <a:pt x="0" y="61507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634968" dist="19049" dir="5400000" sx="58000" sy="58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454" name="Google Shape;454;p48"/>
          <p:cNvSpPr txBox="1"/>
          <p:nvPr/>
        </p:nvSpPr>
        <p:spPr>
          <a:xfrm>
            <a:off x="856249" y="4035290"/>
            <a:ext cx="13503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1"/>
                </a:solidFill>
              </a:rPr>
              <a:t>/// Description here</a:t>
            </a:r>
            <a:endParaRPr sz="999">
              <a:solidFill>
                <a:schemeClr val="lt1"/>
              </a:solidFill>
            </a:endParaRPr>
          </a:p>
        </p:txBody>
      </p:sp>
      <p:sp>
        <p:nvSpPr>
          <p:cNvPr id="455" name="Google Shape;455;p48"/>
          <p:cNvSpPr txBox="1"/>
          <p:nvPr/>
        </p:nvSpPr>
        <p:spPr>
          <a:xfrm>
            <a:off x="2849767" y="4035290"/>
            <a:ext cx="13503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1"/>
                </a:solidFill>
              </a:rPr>
              <a:t>/// Description here</a:t>
            </a:r>
            <a:endParaRPr sz="999">
              <a:solidFill>
                <a:schemeClr val="lt1"/>
              </a:solidFill>
            </a:endParaRPr>
          </a:p>
        </p:txBody>
      </p:sp>
      <p:sp>
        <p:nvSpPr>
          <p:cNvPr id="456" name="Google Shape;456;p48"/>
          <p:cNvSpPr txBox="1"/>
          <p:nvPr/>
        </p:nvSpPr>
        <p:spPr>
          <a:xfrm>
            <a:off x="4843284" y="4035290"/>
            <a:ext cx="13503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1"/>
                </a:solidFill>
              </a:rPr>
              <a:t>/// Description here</a:t>
            </a:r>
            <a:endParaRPr sz="999">
              <a:solidFill>
                <a:schemeClr val="lt1"/>
              </a:solidFill>
            </a:endParaRPr>
          </a:p>
        </p:txBody>
      </p:sp>
      <p:sp>
        <p:nvSpPr>
          <p:cNvPr id="457" name="Google Shape;457;p48"/>
          <p:cNvSpPr txBox="1"/>
          <p:nvPr/>
        </p:nvSpPr>
        <p:spPr>
          <a:xfrm>
            <a:off x="6836801" y="4035290"/>
            <a:ext cx="13503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1"/>
                </a:solidFill>
              </a:rPr>
              <a:t>/// Description here</a:t>
            </a:r>
            <a:endParaRPr sz="999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9"/>
          <p:cNvSpPr txBox="1"/>
          <p:nvPr/>
        </p:nvSpPr>
        <p:spPr>
          <a:xfrm>
            <a:off x="1002158" y="4104151"/>
            <a:ext cx="13920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2"/>
                </a:solidFill>
              </a:rPr>
              <a:t>Lorem ipsum dolor sit amet, nostrud.</a:t>
            </a:r>
            <a:endParaRPr sz="999">
              <a:solidFill>
                <a:schemeClr val="lt2"/>
              </a:solidFill>
            </a:endParaRPr>
          </a:p>
        </p:txBody>
      </p:sp>
      <p:sp>
        <p:nvSpPr>
          <p:cNvPr id="463" name="Google Shape;463;p49"/>
          <p:cNvSpPr txBox="1"/>
          <p:nvPr/>
        </p:nvSpPr>
        <p:spPr>
          <a:xfrm>
            <a:off x="1002158" y="3888757"/>
            <a:ext cx="13920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9" b="1">
                <a:solidFill>
                  <a:schemeClr val="lt2"/>
                </a:solidFill>
              </a:rPr>
              <a:t>Service Here</a:t>
            </a:r>
            <a:endParaRPr sz="1249" b="1">
              <a:solidFill>
                <a:schemeClr val="lt2"/>
              </a:solidFill>
            </a:endParaRPr>
          </a:p>
        </p:txBody>
      </p:sp>
      <p:sp>
        <p:nvSpPr>
          <p:cNvPr id="464" name="Google Shape;464;p49"/>
          <p:cNvSpPr txBox="1"/>
          <p:nvPr/>
        </p:nvSpPr>
        <p:spPr>
          <a:xfrm>
            <a:off x="2918059" y="4104151"/>
            <a:ext cx="13920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2"/>
                </a:solidFill>
              </a:rPr>
              <a:t>Lorem ipsum dolor sit amet, nostrud.</a:t>
            </a:r>
            <a:endParaRPr sz="999">
              <a:solidFill>
                <a:schemeClr val="lt2"/>
              </a:solidFill>
            </a:endParaRPr>
          </a:p>
        </p:txBody>
      </p:sp>
      <p:sp>
        <p:nvSpPr>
          <p:cNvPr id="465" name="Google Shape;465;p49"/>
          <p:cNvSpPr txBox="1"/>
          <p:nvPr/>
        </p:nvSpPr>
        <p:spPr>
          <a:xfrm>
            <a:off x="2918059" y="3888757"/>
            <a:ext cx="13920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9" b="1">
                <a:solidFill>
                  <a:schemeClr val="lt2"/>
                </a:solidFill>
              </a:rPr>
              <a:t>Service Here</a:t>
            </a:r>
            <a:endParaRPr sz="1249" b="1">
              <a:solidFill>
                <a:schemeClr val="lt2"/>
              </a:solidFill>
            </a:endParaRPr>
          </a:p>
        </p:txBody>
      </p:sp>
      <p:sp>
        <p:nvSpPr>
          <p:cNvPr id="466" name="Google Shape;466;p49"/>
          <p:cNvSpPr txBox="1"/>
          <p:nvPr/>
        </p:nvSpPr>
        <p:spPr>
          <a:xfrm>
            <a:off x="4833960" y="4104151"/>
            <a:ext cx="13920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2"/>
                </a:solidFill>
              </a:rPr>
              <a:t>Lorem ipsum dolor sit amet, nostrud.</a:t>
            </a:r>
            <a:endParaRPr sz="999">
              <a:solidFill>
                <a:schemeClr val="lt2"/>
              </a:solidFill>
            </a:endParaRPr>
          </a:p>
        </p:txBody>
      </p:sp>
      <p:sp>
        <p:nvSpPr>
          <p:cNvPr id="467" name="Google Shape;467;p49"/>
          <p:cNvSpPr txBox="1"/>
          <p:nvPr/>
        </p:nvSpPr>
        <p:spPr>
          <a:xfrm>
            <a:off x="4833960" y="3888757"/>
            <a:ext cx="13920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9" b="1">
                <a:solidFill>
                  <a:schemeClr val="lt2"/>
                </a:solidFill>
              </a:rPr>
              <a:t>Service Here</a:t>
            </a:r>
            <a:endParaRPr sz="1249" b="1">
              <a:solidFill>
                <a:schemeClr val="lt2"/>
              </a:solidFill>
            </a:endParaRPr>
          </a:p>
        </p:txBody>
      </p:sp>
      <p:sp>
        <p:nvSpPr>
          <p:cNvPr id="468" name="Google Shape;468;p49"/>
          <p:cNvSpPr txBox="1"/>
          <p:nvPr/>
        </p:nvSpPr>
        <p:spPr>
          <a:xfrm>
            <a:off x="6749861" y="4104151"/>
            <a:ext cx="13920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2"/>
                </a:solidFill>
              </a:rPr>
              <a:t>Lorem ipsum dolor sit amet, nostrud.</a:t>
            </a:r>
            <a:endParaRPr sz="999">
              <a:solidFill>
                <a:schemeClr val="lt2"/>
              </a:solidFill>
            </a:endParaRPr>
          </a:p>
        </p:txBody>
      </p:sp>
      <p:sp>
        <p:nvSpPr>
          <p:cNvPr id="469" name="Google Shape;469;p49"/>
          <p:cNvSpPr txBox="1"/>
          <p:nvPr/>
        </p:nvSpPr>
        <p:spPr>
          <a:xfrm>
            <a:off x="6749861" y="3888757"/>
            <a:ext cx="13920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9" b="1">
                <a:solidFill>
                  <a:schemeClr val="lt2"/>
                </a:solidFill>
              </a:rPr>
              <a:t>Service Here</a:t>
            </a:r>
            <a:endParaRPr sz="1249" b="1">
              <a:solidFill>
                <a:schemeClr val="lt2"/>
              </a:solidFill>
            </a:endParaRPr>
          </a:p>
        </p:txBody>
      </p:sp>
      <p:sp>
        <p:nvSpPr>
          <p:cNvPr id="470" name="Google Shape;470;p49"/>
          <p:cNvSpPr/>
          <p:nvPr/>
        </p:nvSpPr>
        <p:spPr>
          <a:xfrm>
            <a:off x="1392872" y="2359804"/>
            <a:ext cx="610553" cy="610316"/>
          </a:xfrm>
          <a:custGeom>
            <a:avLst/>
            <a:gdLst/>
            <a:ahLst/>
            <a:cxnLst/>
            <a:rect l="l" t="t" r="r" b="b"/>
            <a:pathLst>
              <a:path w="1221107" h="1220632" extrusionOk="0">
                <a:moveTo>
                  <a:pt x="610554" y="0"/>
                </a:moveTo>
                <a:cubicBezTo>
                  <a:pt x="947753" y="0"/>
                  <a:pt x="1221107" y="273248"/>
                  <a:pt x="1221107" y="610316"/>
                </a:cubicBezTo>
                <a:cubicBezTo>
                  <a:pt x="1221107" y="947385"/>
                  <a:pt x="947753" y="1220632"/>
                  <a:pt x="610554" y="1220632"/>
                </a:cubicBezTo>
                <a:cubicBezTo>
                  <a:pt x="273354" y="1220632"/>
                  <a:pt x="0" y="947385"/>
                  <a:pt x="0" y="610316"/>
                </a:cubicBezTo>
                <a:cubicBezTo>
                  <a:pt x="0" y="273248"/>
                  <a:pt x="273354" y="0"/>
                  <a:pt x="610554" y="0"/>
                </a:cubicBezTo>
                <a:close/>
              </a:path>
            </a:pathLst>
          </a:custGeom>
          <a:solidFill>
            <a:schemeClr val="accent4"/>
          </a:solidFill>
          <a:ln w="31750" cap="flat" cmpd="sng">
            <a:solidFill>
              <a:schemeClr val="lt2">
                <a:alpha val="6980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63526" dist="139693" dir="13200000" algn="br" rotWithShape="0">
              <a:schemeClr val="lt2">
                <a:alpha val="16860"/>
              </a:schemeClr>
            </a:outerShdw>
          </a:effectLst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471" name="Google Shape;471;p49"/>
          <p:cNvSpPr/>
          <p:nvPr/>
        </p:nvSpPr>
        <p:spPr>
          <a:xfrm>
            <a:off x="3308773" y="2359804"/>
            <a:ext cx="610553" cy="610316"/>
          </a:xfrm>
          <a:custGeom>
            <a:avLst/>
            <a:gdLst/>
            <a:ahLst/>
            <a:cxnLst/>
            <a:rect l="l" t="t" r="r" b="b"/>
            <a:pathLst>
              <a:path w="1221107" h="1220632" extrusionOk="0">
                <a:moveTo>
                  <a:pt x="610554" y="0"/>
                </a:moveTo>
                <a:cubicBezTo>
                  <a:pt x="947752" y="0"/>
                  <a:pt x="1221107" y="273248"/>
                  <a:pt x="1221107" y="610316"/>
                </a:cubicBezTo>
                <a:cubicBezTo>
                  <a:pt x="1221107" y="947385"/>
                  <a:pt x="947752" y="1220632"/>
                  <a:pt x="610554" y="1220632"/>
                </a:cubicBezTo>
                <a:cubicBezTo>
                  <a:pt x="273354" y="1220632"/>
                  <a:pt x="0" y="947385"/>
                  <a:pt x="0" y="610316"/>
                </a:cubicBezTo>
                <a:cubicBezTo>
                  <a:pt x="0" y="273248"/>
                  <a:pt x="273354" y="0"/>
                  <a:pt x="610554" y="0"/>
                </a:cubicBezTo>
                <a:close/>
              </a:path>
            </a:pathLst>
          </a:custGeom>
          <a:solidFill>
            <a:schemeClr val="accent4"/>
          </a:solidFill>
          <a:ln w="31750" cap="flat" cmpd="sng">
            <a:solidFill>
              <a:schemeClr val="lt2">
                <a:alpha val="6980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63526" dist="139693" dir="13200000" algn="br" rotWithShape="0">
              <a:schemeClr val="lt2">
                <a:alpha val="16860"/>
              </a:schemeClr>
            </a:outerShdw>
          </a:effectLst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472" name="Google Shape;472;p49"/>
          <p:cNvSpPr/>
          <p:nvPr/>
        </p:nvSpPr>
        <p:spPr>
          <a:xfrm>
            <a:off x="5224674" y="2359804"/>
            <a:ext cx="610553" cy="610316"/>
          </a:xfrm>
          <a:custGeom>
            <a:avLst/>
            <a:gdLst/>
            <a:ahLst/>
            <a:cxnLst/>
            <a:rect l="l" t="t" r="r" b="b"/>
            <a:pathLst>
              <a:path w="1221106" h="1220632" extrusionOk="0">
                <a:moveTo>
                  <a:pt x="610553" y="0"/>
                </a:moveTo>
                <a:cubicBezTo>
                  <a:pt x="947752" y="0"/>
                  <a:pt x="1221106" y="273248"/>
                  <a:pt x="1221106" y="610316"/>
                </a:cubicBezTo>
                <a:cubicBezTo>
                  <a:pt x="1221106" y="947385"/>
                  <a:pt x="947752" y="1220632"/>
                  <a:pt x="610553" y="1220632"/>
                </a:cubicBezTo>
                <a:cubicBezTo>
                  <a:pt x="273354" y="1220632"/>
                  <a:pt x="0" y="947385"/>
                  <a:pt x="0" y="610316"/>
                </a:cubicBezTo>
                <a:cubicBezTo>
                  <a:pt x="0" y="273248"/>
                  <a:pt x="273354" y="0"/>
                  <a:pt x="610553" y="0"/>
                </a:cubicBezTo>
                <a:close/>
              </a:path>
            </a:pathLst>
          </a:custGeom>
          <a:solidFill>
            <a:schemeClr val="accent4"/>
          </a:solidFill>
          <a:ln w="31750" cap="flat" cmpd="sng">
            <a:solidFill>
              <a:schemeClr val="lt2">
                <a:alpha val="6980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63526" dist="139693" dir="13200000" algn="br" rotWithShape="0">
              <a:schemeClr val="lt2">
                <a:alpha val="16860"/>
              </a:schemeClr>
            </a:outerShdw>
          </a:effectLst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473" name="Google Shape;473;p49"/>
          <p:cNvSpPr/>
          <p:nvPr/>
        </p:nvSpPr>
        <p:spPr>
          <a:xfrm>
            <a:off x="7140575" y="2359804"/>
            <a:ext cx="610553" cy="610316"/>
          </a:xfrm>
          <a:custGeom>
            <a:avLst/>
            <a:gdLst/>
            <a:ahLst/>
            <a:cxnLst/>
            <a:rect l="l" t="t" r="r" b="b"/>
            <a:pathLst>
              <a:path w="1221106" h="1220632" extrusionOk="0">
                <a:moveTo>
                  <a:pt x="610553" y="0"/>
                </a:moveTo>
                <a:cubicBezTo>
                  <a:pt x="947752" y="0"/>
                  <a:pt x="1221106" y="273248"/>
                  <a:pt x="1221106" y="610316"/>
                </a:cubicBezTo>
                <a:cubicBezTo>
                  <a:pt x="1221106" y="947385"/>
                  <a:pt x="947752" y="1220632"/>
                  <a:pt x="610553" y="1220632"/>
                </a:cubicBezTo>
                <a:cubicBezTo>
                  <a:pt x="273354" y="1220632"/>
                  <a:pt x="0" y="947385"/>
                  <a:pt x="0" y="610316"/>
                </a:cubicBezTo>
                <a:cubicBezTo>
                  <a:pt x="0" y="273248"/>
                  <a:pt x="273354" y="0"/>
                  <a:pt x="610553" y="0"/>
                </a:cubicBezTo>
                <a:close/>
              </a:path>
            </a:pathLst>
          </a:custGeom>
          <a:solidFill>
            <a:schemeClr val="accent4"/>
          </a:solidFill>
          <a:ln w="31750" cap="flat" cmpd="sng">
            <a:solidFill>
              <a:schemeClr val="lt2">
                <a:alpha val="6980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63526" dist="139693" dir="13200000" algn="br" rotWithShape="0">
              <a:schemeClr val="lt2">
                <a:alpha val="16860"/>
              </a:schemeClr>
            </a:outerShdw>
          </a:effectLst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474" name="Google Shape;474;p49"/>
          <p:cNvSpPr/>
          <p:nvPr/>
        </p:nvSpPr>
        <p:spPr>
          <a:xfrm>
            <a:off x="3458987" y="2504507"/>
            <a:ext cx="312017" cy="320589"/>
          </a:xfrm>
          <a:custGeom>
            <a:avLst/>
            <a:gdLst/>
            <a:ahLst/>
            <a:cxnLst/>
            <a:rect l="l" t="t" r="r" b="b"/>
            <a:pathLst>
              <a:path w="228584" h="228584" extrusionOk="0">
                <a:moveTo>
                  <a:pt x="29563" y="19139"/>
                </a:moveTo>
                <a:cubicBezTo>
                  <a:pt x="28307" y="19138"/>
                  <a:pt x="28396" y="19866"/>
                  <a:pt x="29832" y="21323"/>
                </a:cubicBezTo>
                <a:cubicBezTo>
                  <a:pt x="31268" y="22781"/>
                  <a:pt x="32945" y="24258"/>
                  <a:pt x="34861" y="25755"/>
                </a:cubicBezTo>
                <a:cubicBezTo>
                  <a:pt x="36777" y="27252"/>
                  <a:pt x="37828" y="28060"/>
                  <a:pt x="38012" y="28178"/>
                </a:cubicBezTo>
                <a:cubicBezTo>
                  <a:pt x="45620" y="33516"/>
                  <a:pt x="52103" y="39412"/>
                  <a:pt x="57462" y="45865"/>
                </a:cubicBezTo>
                <a:cubicBezTo>
                  <a:pt x="62821" y="52318"/>
                  <a:pt x="67585" y="59196"/>
                  <a:pt x="71753" y="66499"/>
                </a:cubicBezTo>
                <a:cubicBezTo>
                  <a:pt x="75922" y="73803"/>
                  <a:pt x="80024" y="81399"/>
                  <a:pt x="84060" y="89289"/>
                </a:cubicBezTo>
                <a:cubicBezTo>
                  <a:pt x="88076" y="97069"/>
                  <a:pt x="92609" y="105182"/>
                  <a:pt x="97659" y="113626"/>
                </a:cubicBezTo>
                <a:cubicBezTo>
                  <a:pt x="102709" y="122071"/>
                  <a:pt x="108290" y="130283"/>
                  <a:pt x="114403" y="138263"/>
                </a:cubicBezTo>
                <a:cubicBezTo>
                  <a:pt x="120515" y="146243"/>
                  <a:pt x="127173" y="153426"/>
                  <a:pt x="134376" y="159814"/>
                </a:cubicBezTo>
                <a:cubicBezTo>
                  <a:pt x="141578" y="166201"/>
                  <a:pt x="149340" y="171228"/>
                  <a:pt x="157661" y="174894"/>
                </a:cubicBezTo>
                <a:cubicBezTo>
                  <a:pt x="165821" y="178414"/>
                  <a:pt x="171320" y="180698"/>
                  <a:pt x="174157" y="181748"/>
                </a:cubicBezTo>
                <a:cubicBezTo>
                  <a:pt x="176995" y="182798"/>
                  <a:pt x="177953" y="182915"/>
                  <a:pt x="177033" y="182099"/>
                </a:cubicBezTo>
                <a:cubicBezTo>
                  <a:pt x="176114" y="181284"/>
                  <a:pt x="174099" y="179838"/>
                  <a:pt x="170988" y="177763"/>
                </a:cubicBezTo>
                <a:cubicBezTo>
                  <a:pt x="167878" y="175688"/>
                  <a:pt x="164456" y="173286"/>
                  <a:pt x="160722" y="170556"/>
                </a:cubicBezTo>
                <a:cubicBezTo>
                  <a:pt x="155826" y="166730"/>
                  <a:pt x="150538" y="161015"/>
                  <a:pt x="144858" y="153409"/>
                </a:cubicBezTo>
                <a:cubicBezTo>
                  <a:pt x="139178" y="145803"/>
                  <a:pt x="133653" y="137573"/>
                  <a:pt x="128285" y="128720"/>
                </a:cubicBezTo>
                <a:cubicBezTo>
                  <a:pt x="122916" y="119866"/>
                  <a:pt x="118252" y="111656"/>
                  <a:pt x="114291" y="104088"/>
                </a:cubicBezTo>
                <a:lnTo>
                  <a:pt x="114293" y="104088"/>
                </a:lnTo>
                <a:cubicBezTo>
                  <a:pt x="109070" y="93826"/>
                  <a:pt x="103455" y="83815"/>
                  <a:pt x="97448" y="74055"/>
                </a:cubicBezTo>
                <a:cubicBezTo>
                  <a:pt x="91441" y="64294"/>
                  <a:pt x="83975" y="55115"/>
                  <a:pt x="75049" y="46517"/>
                </a:cubicBezTo>
                <a:cubicBezTo>
                  <a:pt x="66123" y="37918"/>
                  <a:pt x="54670" y="30232"/>
                  <a:pt x="40691" y="23458"/>
                </a:cubicBezTo>
                <a:cubicBezTo>
                  <a:pt x="34529" y="20580"/>
                  <a:pt x="30820" y="19140"/>
                  <a:pt x="29563" y="19139"/>
                </a:cubicBezTo>
                <a:close/>
                <a:moveTo>
                  <a:pt x="0" y="0"/>
                </a:moveTo>
                <a:cubicBezTo>
                  <a:pt x="34650" y="145"/>
                  <a:pt x="63690" y="3159"/>
                  <a:pt x="87120" y="9040"/>
                </a:cubicBezTo>
                <a:cubicBezTo>
                  <a:pt x="110551" y="14922"/>
                  <a:pt x="129413" y="22800"/>
                  <a:pt x="143707" y="32676"/>
                </a:cubicBezTo>
                <a:cubicBezTo>
                  <a:pt x="158001" y="42552"/>
                  <a:pt x="168769" y="53554"/>
                  <a:pt x="176010" y="65682"/>
                </a:cubicBezTo>
                <a:cubicBezTo>
                  <a:pt x="183251" y="77810"/>
                  <a:pt x="188008" y="90193"/>
                  <a:pt x="190279" y="102832"/>
                </a:cubicBezTo>
                <a:cubicBezTo>
                  <a:pt x="192551" y="115470"/>
                  <a:pt x="193379" y="127492"/>
                  <a:pt x="192764" y="138899"/>
                </a:cubicBezTo>
                <a:cubicBezTo>
                  <a:pt x="192149" y="150305"/>
                  <a:pt x="191133" y="160225"/>
                  <a:pt x="189715" y="168657"/>
                </a:cubicBezTo>
                <a:cubicBezTo>
                  <a:pt x="188297" y="177090"/>
                  <a:pt x="187519" y="183165"/>
                  <a:pt x="187382" y="186881"/>
                </a:cubicBezTo>
                <a:lnTo>
                  <a:pt x="228584" y="228584"/>
                </a:lnTo>
                <a:lnTo>
                  <a:pt x="215317" y="228584"/>
                </a:lnTo>
                <a:lnTo>
                  <a:pt x="179473" y="192233"/>
                </a:lnTo>
                <a:cubicBezTo>
                  <a:pt x="174442" y="192945"/>
                  <a:pt x="168096" y="193976"/>
                  <a:pt x="160435" y="195327"/>
                </a:cubicBezTo>
                <a:cubicBezTo>
                  <a:pt x="152774" y="196678"/>
                  <a:pt x="144132" y="197332"/>
                  <a:pt x="134509" y="197286"/>
                </a:cubicBezTo>
                <a:cubicBezTo>
                  <a:pt x="124886" y="197241"/>
                  <a:pt x="114618" y="195480"/>
                  <a:pt x="103704" y="192001"/>
                </a:cubicBezTo>
                <a:cubicBezTo>
                  <a:pt x="92790" y="188523"/>
                  <a:pt x="81565" y="182310"/>
                  <a:pt x="70029" y="173363"/>
                </a:cubicBezTo>
                <a:lnTo>
                  <a:pt x="70023" y="173363"/>
                </a:lnTo>
                <a:cubicBezTo>
                  <a:pt x="58712" y="164352"/>
                  <a:pt x="49833" y="154562"/>
                  <a:pt x="43384" y="143994"/>
                </a:cubicBezTo>
                <a:cubicBezTo>
                  <a:pt x="36934" y="133426"/>
                  <a:pt x="31702" y="121417"/>
                  <a:pt x="27688" y="107965"/>
                </a:cubicBezTo>
                <a:cubicBezTo>
                  <a:pt x="23673" y="94513"/>
                  <a:pt x="19661" y="78956"/>
                  <a:pt x="15653" y="61294"/>
                </a:cubicBezTo>
                <a:cubicBezTo>
                  <a:pt x="11646" y="43632"/>
                  <a:pt x="6428" y="23200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1764"/>
                </a:srgbClr>
              </a:gs>
              <a:gs pos="100000">
                <a:schemeClr val="lt2"/>
              </a:gs>
            </a:gsLst>
            <a:path path="circle">
              <a:fillToRect l="100000" t="100000"/>
            </a:path>
            <a:tileRect r="-100000" b="-100000"/>
          </a:gradFill>
          <a:ln w="12700" cap="flat" cmpd="sng">
            <a:solidFill>
              <a:schemeClr val="lt2">
                <a:alpha val="5098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63526" dist="139693" dir="13200000" algn="br" rotWithShape="0">
              <a:schemeClr val="lt2">
                <a:alpha val="55690"/>
              </a:schemeClr>
            </a:outerShdw>
          </a:effectLst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475" name="Google Shape;475;p49"/>
          <p:cNvSpPr/>
          <p:nvPr/>
        </p:nvSpPr>
        <p:spPr>
          <a:xfrm>
            <a:off x="7275665" y="2529738"/>
            <a:ext cx="334877" cy="270296"/>
          </a:xfrm>
          <a:custGeom>
            <a:avLst/>
            <a:gdLst/>
            <a:ahLst/>
            <a:cxnLst/>
            <a:rect l="l" t="t" r="r" b="b"/>
            <a:pathLst>
              <a:path w="228585" h="179599" extrusionOk="0">
                <a:moveTo>
                  <a:pt x="1" y="57911"/>
                </a:moveTo>
                <a:cubicBezTo>
                  <a:pt x="3849" y="62120"/>
                  <a:pt x="8143" y="65819"/>
                  <a:pt x="12884" y="69008"/>
                </a:cubicBezTo>
                <a:cubicBezTo>
                  <a:pt x="23490" y="76199"/>
                  <a:pt x="34104" y="83438"/>
                  <a:pt x="44726" y="90725"/>
                </a:cubicBezTo>
                <a:cubicBezTo>
                  <a:pt x="55348" y="98011"/>
                  <a:pt x="65866" y="105441"/>
                  <a:pt x="76280" y="113015"/>
                </a:cubicBezTo>
                <a:cubicBezTo>
                  <a:pt x="79864" y="115722"/>
                  <a:pt x="83695" y="118415"/>
                  <a:pt x="87775" y="121093"/>
                </a:cubicBezTo>
                <a:cubicBezTo>
                  <a:pt x="91854" y="123772"/>
                  <a:pt x="96111" y="126011"/>
                  <a:pt x="100544" y="127811"/>
                </a:cubicBezTo>
                <a:cubicBezTo>
                  <a:pt x="104978" y="129611"/>
                  <a:pt x="109518" y="130547"/>
                  <a:pt x="114165" y="130618"/>
                </a:cubicBezTo>
                <a:lnTo>
                  <a:pt x="114292" y="130618"/>
                </a:lnTo>
                <a:lnTo>
                  <a:pt x="114420" y="130618"/>
                </a:lnTo>
                <a:cubicBezTo>
                  <a:pt x="119066" y="130547"/>
                  <a:pt x="123606" y="129611"/>
                  <a:pt x="128040" y="127811"/>
                </a:cubicBezTo>
                <a:cubicBezTo>
                  <a:pt x="132474" y="126011"/>
                  <a:pt x="136731" y="123772"/>
                  <a:pt x="140810" y="121093"/>
                </a:cubicBezTo>
                <a:cubicBezTo>
                  <a:pt x="144889" y="118415"/>
                  <a:pt x="148721" y="115722"/>
                  <a:pt x="152304" y="113015"/>
                </a:cubicBezTo>
                <a:cubicBezTo>
                  <a:pt x="162716" y="105497"/>
                  <a:pt x="173240" y="98083"/>
                  <a:pt x="183875" y="90772"/>
                </a:cubicBezTo>
                <a:cubicBezTo>
                  <a:pt x="194510" y="83462"/>
                  <a:pt x="205161" y="76207"/>
                  <a:pt x="215828" y="69008"/>
                </a:cubicBezTo>
                <a:cubicBezTo>
                  <a:pt x="218129" y="67414"/>
                  <a:pt x="220351" y="65692"/>
                  <a:pt x="222493" y="63842"/>
                </a:cubicBezTo>
                <a:cubicBezTo>
                  <a:pt x="224635" y="61993"/>
                  <a:pt x="226666" y="60016"/>
                  <a:pt x="228585" y="57911"/>
                </a:cubicBezTo>
                <a:lnTo>
                  <a:pt x="228585" y="159190"/>
                </a:lnTo>
                <a:cubicBezTo>
                  <a:pt x="228436" y="164951"/>
                  <a:pt x="226437" y="169756"/>
                  <a:pt x="222589" y="173604"/>
                </a:cubicBezTo>
                <a:cubicBezTo>
                  <a:pt x="218741" y="177452"/>
                  <a:pt x="213936" y="179450"/>
                  <a:pt x="208174" y="179599"/>
                </a:cubicBezTo>
                <a:lnTo>
                  <a:pt x="20410" y="179599"/>
                </a:lnTo>
                <a:cubicBezTo>
                  <a:pt x="14649" y="179450"/>
                  <a:pt x="9844" y="177452"/>
                  <a:pt x="5996" y="173604"/>
                </a:cubicBezTo>
                <a:cubicBezTo>
                  <a:pt x="2148" y="169756"/>
                  <a:pt x="150" y="164951"/>
                  <a:pt x="1" y="159190"/>
                </a:cubicBezTo>
                <a:close/>
                <a:moveTo>
                  <a:pt x="20410" y="0"/>
                </a:moveTo>
                <a:lnTo>
                  <a:pt x="208174" y="0"/>
                </a:lnTo>
                <a:cubicBezTo>
                  <a:pt x="213880" y="149"/>
                  <a:pt x="218669" y="2148"/>
                  <a:pt x="222541" y="5996"/>
                </a:cubicBezTo>
                <a:cubicBezTo>
                  <a:pt x="226414" y="9844"/>
                  <a:pt x="228428" y="14649"/>
                  <a:pt x="228585" y="20410"/>
                </a:cubicBezTo>
                <a:cubicBezTo>
                  <a:pt x="228378" y="27630"/>
                  <a:pt x="226145" y="34268"/>
                  <a:pt x="221887" y="40324"/>
                </a:cubicBezTo>
                <a:cubicBezTo>
                  <a:pt x="217630" y="46381"/>
                  <a:pt x="212591" y="51392"/>
                  <a:pt x="206771" y="55360"/>
                </a:cubicBezTo>
                <a:cubicBezTo>
                  <a:pt x="196814" y="62245"/>
                  <a:pt x="186848" y="69139"/>
                  <a:pt x="176875" y="76040"/>
                </a:cubicBezTo>
                <a:cubicBezTo>
                  <a:pt x="166902" y="82941"/>
                  <a:pt x="156968" y="89866"/>
                  <a:pt x="147074" y="96815"/>
                </a:cubicBezTo>
                <a:cubicBezTo>
                  <a:pt x="144252" y="98838"/>
                  <a:pt x="140967" y="101199"/>
                  <a:pt x="137219" y="103897"/>
                </a:cubicBezTo>
                <a:cubicBezTo>
                  <a:pt x="133471" y="106595"/>
                  <a:pt x="129610" y="108975"/>
                  <a:pt x="125635" y="111035"/>
                </a:cubicBezTo>
                <a:cubicBezTo>
                  <a:pt x="121661" y="113096"/>
                  <a:pt x="117922" y="114181"/>
                  <a:pt x="114420" y="114290"/>
                </a:cubicBezTo>
                <a:lnTo>
                  <a:pt x="114292" y="114290"/>
                </a:lnTo>
                <a:lnTo>
                  <a:pt x="114165" y="114290"/>
                </a:lnTo>
                <a:cubicBezTo>
                  <a:pt x="110662" y="114181"/>
                  <a:pt x="106924" y="113096"/>
                  <a:pt x="102949" y="111035"/>
                </a:cubicBezTo>
                <a:cubicBezTo>
                  <a:pt x="98974" y="108975"/>
                  <a:pt x="95113" y="106595"/>
                  <a:pt x="91365" y="103897"/>
                </a:cubicBezTo>
                <a:cubicBezTo>
                  <a:pt x="87617" y="101199"/>
                  <a:pt x="84332" y="98838"/>
                  <a:pt x="81510" y="96815"/>
                </a:cubicBezTo>
                <a:cubicBezTo>
                  <a:pt x="71614" y="89866"/>
                  <a:pt x="61686" y="82941"/>
                  <a:pt x="51725" y="76040"/>
                </a:cubicBezTo>
                <a:cubicBezTo>
                  <a:pt x="41765" y="69139"/>
                  <a:pt x="31837" y="62245"/>
                  <a:pt x="21941" y="55360"/>
                </a:cubicBezTo>
                <a:cubicBezTo>
                  <a:pt x="18819" y="53251"/>
                  <a:pt x="15581" y="50425"/>
                  <a:pt x="12228" y="46885"/>
                </a:cubicBezTo>
                <a:cubicBezTo>
                  <a:pt x="8874" y="43344"/>
                  <a:pt x="6024" y="39498"/>
                  <a:pt x="3677" y="35348"/>
                </a:cubicBezTo>
                <a:cubicBezTo>
                  <a:pt x="1329" y="31198"/>
                  <a:pt x="104" y="27154"/>
                  <a:pt x="1" y="23216"/>
                </a:cubicBezTo>
                <a:cubicBezTo>
                  <a:pt x="-2" y="16780"/>
                  <a:pt x="1694" y="11348"/>
                  <a:pt x="5087" y="6921"/>
                </a:cubicBezTo>
                <a:cubicBezTo>
                  <a:pt x="8481" y="2493"/>
                  <a:pt x="13588" y="186"/>
                  <a:pt x="20410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1764"/>
                </a:srgbClr>
              </a:gs>
              <a:gs pos="100000">
                <a:schemeClr val="lt2"/>
              </a:gs>
            </a:gsLst>
            <a:path path="circle">
              <a:fillToRect l="100000" t="100000"/>
            </a:path>
            <a:tileRect r="-100000" b="-100000"/>
          </a:gradFill>
          <a:ln w="12700" cap="flat" cmpd="sng">
            <a:solidFill>
              <a:schemeClr val="lt2">
                <a:alpha val="5098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63526" dist="139693" dir="13200000" algn="br" rotWithShape="0">
              <a:schemeClr val="lt2">
                <a:alpha val="55690"/>
              </a:schemeClr>
            </a:outerShdw>
          </a:effectLst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476" name="Google Shape;476;p49"/>
          <p:cNvSpPr/>
          <p:nvPr/>
        </p:nvSpPr>
        <p:spPr>
          <a:xfrm>
            <a:off x="5371159" y="2507099"/>
            <a:ext cx="315442" cy="315442"/>
          </a:xfrm>
          <a:custGeom>
            <a:avLst/>
            <a:gdLst/>
            <a:ahLst/>
            <a:cxnLst/>
            <a:rect l="l" t="t" r="r" b="b"/>
            <a:pathLst>
              <a:path w="195927" h="195927" extrusionOk="0">
                <a:moveTo>
                  <a:pt x="89798" y="40806"/>
                </a:moveTo>
                <a:cubicBezTo>
                  <a:pt x="87504" y="40867"/>
                  <a:pt x="85585" y="41669"/>
                  <a:pt x="84041" y="43214"/>
                </a:cubicBezTo>
                <a:cubicBezTo>
                  <a:pt x="82497" y="44758"/>
                  <a:pt x="81694" y="46677"/>
                  <a:pt x="81633" y="48971"/>
                </a:cubicBezTo>
                <a:lnTo>
                  <a:pt x="81633" y="81633"/>
                </a:lnTo>
                <a:lnTo>
                  <a:pt x="48971" y="81633"/>
                </a:lnTo>
                <a:cubicBezTo>
                  <a:pt x="46677" y="81694"/>
                  <a:pt x="44758" y="82496"/>
                  <a:pt x="43214" y="84041"/>
                </a:cubicBezTo>
                <a:cubicBezTo>
                  <a:pt x="41670" y="85585"/>
                  <a:pt x="40867" y="87504"/>
                  <a:pt x="40806" y="89798"/>
                </a:cubicBezTo>
                <a:lnTo>
                  <a:pt x="40806" y="106129"/>
                </a:lnTo>
                <a:cubicBezTo>
                  <a:pt x="40867" y="108423"/>
                  <a:pt x="41670" y="110342"/>
                  <a:pt x="43214" y="111886"/>
                </a:cubicBezTo>
                <a:cubicBezTo>
                  <a:pt x="44758" y="113431"/>
                  <a:pt x="46677" y="114233"/>
                  <a:pt x="48971" y="114294"/>
                </a:cubicBezTo>
                <a:lnTo>
                  <a:pt x="81633" y="114294"/>
                </a:lnTo>
                <a:lnTo>
                  <a:pt x="81633" y="146956"/>
                </a:lnTo>
                <a:cubicBezTo>
                  <a:pt x="81694" y="149250"/>
                  <a:pt x="82497" y="151169"/>
                  <a:pt x="84041" y="152713"/>
                </a:cubicBezTo>
                <a:cubicBezTo>
                  <a:pt x="85585" y="154258"/>
                  <a:pt x="87504" y="155060"/>
                  <a:pt x="89798" y="155121"/>
                </a:cubicBezTo>
                <a:lnTo>
                  <a:pt x="106129" y="155121"/>
                </a:lnTo>
                <a:cubicBezTo>
                  <a:pt x="108423" y="155060"/>
                  <a:pt x="110342" y="154258"/>
                  <a:pt x="111886" y="152713"/>
                </a:cubicBezTo>
                <a:cubicBezTo>
                  <a:pt x="113431" y="151169"/>
                  <a:pt x="114233" y="149250"/>
                  <a:pt x="114294" y="146956"/>
                </a:cubicBezTo>
                <a:lnTo>
                  <a:pt x="114294" y="114294"/>
                </a:lnTo>
                <a:lnTo>
                  <a:pt x="146956" y="114294"/>
                </a:lnTo>
                <a:cubicBezTo>
                  <a:pt x="149250" y="114233"/>
                  <a:pt x="151169" y="113431"/>
                  <a:pt x="152713" y="111886"/>
                </a:cubicBezTo>
                <a:cubicBezTo>
                  <a:pt x="154258" y="110342"/>
                  <a:pt x="155061" y="108423"/>
                  <a:pt x="155122" y="106129"/>
                </a:cubicBezTo>
                <a:lnTo>
                  <a:pt x="155122" y="89798"/>
                </a:lnTo>
                <a:cubicBezTo>
                  <a:pt x="155060" y="87504"/>
                  <a:pt x="154258" y="85585"/>
                  <a:pt x="152713" y="84041"/>
                </a:cubicBezTo>
                <a:cubicBezTo>
                  <a:pt x="151169" y="82496"/>
                  <a:pt x="149250" y="81694"/>
                  <a:pt x="146956" y="81633"/>
                </a:cubicBezTo>
                <a:lnTo>
                  <a:pt x="114294" y="81633"/>
                </a:lnTo>
                <a:lnTo>
                  <a:pt x="114294" y="48971"/>
                </a:lnTo>
                <a:cubicBezTo>
                  <a:pt x="114233" y="46677"/>
                  <a:pt x="113431" y="44758"/>
                  <a:pt x="111886" y="43214"/>
                </a:cubicBezTo>
                <a:cubicBezTo>
                  <a:pt x="110342" y="41669"/>
                  <a:pt x="108423" y="40867"/>
                  <a:pt x="106129" y="40806"/>
                </a:cubicBezTo>
                <a:close/>
                <a:moveTo>
                  <a:pt x="97964" y="0"/>
                </a:moveTo>
                <a:cubicBezTo>
                  <a:pt x="116203" y="207"/>
                  <a:pt x="132683" y="4666"/>
                  <a:pt x="147404" y="13377"/>
                </a:cubicBezTo>
                <a:cubicBezTo>
                  <a:pt x="162125" y="22087"/>
                  <a:pt x="173840" y="33802"/>
                  <a:pt x="182550" y="48523"/>
                </a:cubicBezTo>
                <a:cubicBezTo>
                  <a:pt x="191261" y="63244"/>
                  <a:pt x="195719" y="79724"/>
                  <a:pt x="195927" y="97963"/>
                </a:cubicBezTo>
                <a:cubicBezTo>
                  <a:pt x="195719" y="116203"/>
                  <a:pt x="191261" y="132683"/>
                  <a:pt x="182550" y="147404"/>
                </a:cubicBezTo>
                <a:cubicBezTo>
                  <a:pt x="173840" y="162125"/>
                  <a:pt x="162125" y="173840"/>
                  <a:pt x="147404" y="182550"/>
                </a:cubicBezTo>
                <a:cubicBezTo>
                  <a:pt x="132683" y="191260"/>
                  <a:pt x="116203" y="195719"/>
                  <a:pt x="97964" y="195927"/>
                </a:cubicBezTo>
                <a:cubicBezTo>
                  <a:pt x="79724" y="195719"/>
                  <a:pt x="63244" y="191260"/>
                  <a:pt x="48523" y="182550"/>
                </a:cubicBezTo>
                <a:cubicBezTo>
                  <a:pt x="33802" y="173840"/>
                  <a:pt x="22087" y="162125"/>
                  <a:pt x="13377" y="147404"/>
                </a:cubicBezTo>
                <a:cubicBezTo>
                  <a:pt x="4667" y="132683"/>
                  <a:pt x="208" y="116203"/>
                  <a:pt x="0" y="97963"/>
                </a:cubicBezTo>
                <a:cubicBezTo>
                  <a:pt x="208" y="79724"/>
                  <a:pt x="4667" y="63244"/>
                  <a:pt x="13377" y="48523"/>
                </a:cubicBezTo>
                <a:cubicBezTo>
                  <a:pt x="22087" y="33802"/>
                  <a:pt x="33802" y="22087"/>
                  <a:pt x="48523" y="13377"/>
                </a:cubicBezTo>
                <a:cubicBezTo>
                  <a:pt x="63244" y="4666"/>
                  <a:pt x="79724" y="207"/>
                  <a:pt x="97964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1764"/>
                </a:srgbClr>
              </a:gs>
              <a:gs pos="100000">
                <a:schemeClr val="lt2"/>
              </a:gs>
            </a:gsLst>
            <a:path path="circle">
              <a:fillToRect l="100000" t="100000"/>
            </a:path>
            <a:tileRect r="-100000" b="-100000"/>
          </a:gradFill>
          <a:ln w="12700" cap="flat" cmpd="sng">
            <a:solidFill>
              <a:schemeClr val="lt2">
                <a:alpha val="5098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63526" dist="139693" dir="13200000" algn="br" rotWithShape="0">
              <a:schemeClr val="lt2">
                <a:alpha val="55690"/>
              </a:schemeClr>
            </a:outerShdw>
          </a:effectLst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477" name="Google Shape;477;p49"/>
          <p:cNvSpPr/>
          <p:nvPr/>
        </p:nvSpPr>
        <p:spPr>
          <a:xfrm>
            <a:off x="1529660" y="2501529"/>
            <a:ext cx="342792" cy="326928"/>
          </a:xfrm>
          <a:custGeom>
            <a:avLst/>
            <a:gdLst/>
            <a:ahLst/>
            <a:cxnLst/>
            <a:rect l="l" t="t" r="r" b="b"/>
            <a:pathLst>
              <a:path w="212255" h="202432" extrusionOk="0">
                <a:moveTo>
                  <a:pt x="106128" y="0"/>
                </a:moveTo>
                <a:cubicBezTo>
                  <a:pt x="107600" y="66"/>
                  <a:pt x="108865" y="635"/>
                  <a:pt x="109922" y="1705"/>
                </a:cubicBezTo>
                <a:cubicBezTo>
                  <a:pt x="110980" y="2776"/>
                  <a:pt x="111799" y="3951"/>
                  <a:pt x="112378" y="5229"/>
                </a:cubicBezTo>
                <a:lnTo>
                  <a:pt x="141078" y="63267"/>
                </a:lnTo>
                <a:lnTo>
                  <a:pt x="205112" y="72579"/>
                </a:lnTo>
                <a:cubicBezTo>
                  <a:pt x="206749" y="72808"/>
                  <a:pt x="208322" y="73371"/>
                  <a:pt x="209832" y="74269"/>
                </a:cubicBezTo>
                <a:cubicBezTo>
                  <a:pt x="211341" y="75167"/>
                  <a:pt x="212149" y="76560"/>
                  <a:pt x="212255" y="78447"/>
                </a:cubicBezTo>
                <a:cubicBezTo>
                  <a:pt x="212221" y="79603"/>
                  <a:pt x="211875" y="80703"/>
                  <a:pt x="211219" y="81747"/>
                </a:cubicBezTo>
                <a:cubicBezTo>
                  <a:pt x="210562" y="82792"/>
                  <a:pt x="209802" y="83732"/>
                  <a:pt x="208939" y="84569"/>
                </a:cubicBezTo>
                <a:lnTo>
                  <a:pt x="162635" y="129725"/>
                </a:lnTo>
                <a:lnTo>
                  <a:pt x="173605" y="193503"/>
                </a:lnTo>
                <a:cubicBezTo>
                  <a:pt x="173666" y="193944"/>
                  <a:pt x="173704" y="194370"/>
                  <a:pt x="173717" y="194779"/>
                </a:cubicBezTo>
                <a:cubicBezTo>
                  <a:pt x="173730" y="195188"/>
                  <a:pt x="173736" y="195613"/>
                  <a:pt x="173733" y="196054"/>
                </a:cubicBezTo>
                <a:cubicBezTo>
                  <a:pt x="173746" y="197771"/>
                  <a:pt x="173337" y="199249"/>
                  <a:pt x="172505" y="200487"/>
                </a:cubicBezTo>
                <a:cubicBezTo>
                  <a:pt x="171673" y="201725"/>
                  <a:pt x="170339" y="202374"/>
                  <a:pt x="168503" y="202432"/>
                </a:cubicBezTo>
                <a:cubicBezTo>
                  <a:pt x="167605" y="202424"/>
                  <a:pt x="166723" y="202281"/>
                  <a:pt x="165856" y="202002"/>
                </a:cubicBezTo>
                <a:cubicBezTo>
                  <a:pt x="164990" y="201723"/>
                  <a:pt x="164171" y="201356"/>
                  <a:pt x="163401" y="200902"/>
                </a:cubicBezTo>
                <a:lnTo>
                  <a:pt x="106128" y="170798"/>
                </a:lnTo>
                <a:lnTo>
                  <a:pt x="48854" y="200902"/>
                </a:lnTo>
                <a:cubicBezTo>
                  <a:pt x="48028" y="201356"/>
                  <a:pt x="47193" y="201723"/>
                  <a:pt x="46351" y="202002"/>
                </a:cubicBezTo>
                <a:cubicBezTo>
                  <a:pt x="45509" y="202281"/>
                  <a:pt x="44642" y="202424"/>
                  <a:pt x="43752" y="202432"/>
                </a:cubicBezTo>
                <a:cubicBezTo>
                  <a:pt x="41910" y="202374"/>
                  <a:pt x="40555" y="201725"/>
                  <a:pt x="39686" y="200487"/>
                </a:cubicBezTo>
                <a:cubicBezTo>
                  <a:pt x="38817" y="199249"/>
                  <a:pt x="38387" y="197771"/>
                  <a:pt x="38395" y="196054"/>
                </a:cubicBezTo>
                <a:cubicBezTo>
                  <a:pt x="38397" y="195613"/>
                  <a:pt x="38424" y="195188"/>
                  <a:pt x="38474" y="194779"/>
                </a:cubicBezTo>
                <a:cubicBezTo>
                  <a:pt x="38525" y="194370"/>
                  <a:pt x="38583" y="193944"/>
                  <a:pt x="38650" y="193503"/>
                </a:cubicBezTo>
                <a:lnTo>
                  <a:pt x="49620" y="129725"/>
                </a:lnTo>
                <a:lnTo>
                  <a:pt x="3189" y="84569"/>
                </a:lnTo>
                <a:cubicBezTo>
                  <a:pt x="2386" y="83732"/>
                  <a:pt x="1664" y="82792"/>
                  <a:pt x="1020" y="81747"/>
                </a:cubicBezTo>
                <a:cubicBezTo>
                  <a:pt x="377" y="80703"/>
                  <a:pt x="37" y="79603"/>
                  <a:pt x="0" y="78447"/>
                </a:cubicBezTo>
                <a:cubicBezTo>
                  <a:pt x="98" y="76560"/>
                  <a:pt x="890" y="75167"/>
                  <a:pt x="2376" y="74269"/>
                </a:cubicBezTo>
                <a:cubicBezTo>
                  <a:pt x="3861" y="73371"/>
                  <a:pt x="5450" y="72808"/>
                  <a:pt x="7143" y="72579"/>
                </a:cubicBezTo>
                <a:lnTo>
                  <a:pt x="71177" y="63267"/>
                </a:lnTo>
                <a:lnTo>
                  <a:pt x="99877" y="5229"/>
                </a:lnTo>
                <a:cubicBezTo>
                  <a:pt x="100457" y="3951"/>
                  <a:pt x="101275" y="2776"/>
                  <a:pt x="102333" y="1705"/>
                </a:cubicBezTo>
                <a:cubicBezTo>
                  <a:pt x="103390" y="635"/>
                  <a:pt x="104655" y="66"/>
                  <a:pt x="10612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1764"/>
                </a:srgbClr>
              </a:gs>
              <a:gs pos="100000">
                <a:schemeClr val="lt2"/>
              </a:gs>
            </a:gsLst>
            <a:path path="circle">
              <a:fillToRect l="100000" t="100000"/>
            </a:path>
            <a:tileRect r="-100000" b="-100000"/>
          </a:gradFill>
          <a:ln w="12700" cap="flat" cmpd="sng">
            <a:solidFill>
              <a:schemeClr val="lt2">
                <a:alpha val="5098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63526" dist="139693" dir="13200000" algn="br" rotWithShape="0">
              <a:schemeClr val="lt2">
                <a:alpha val="55690"/>
              </a:schemeClr>
            </a:outerShdw>
          </a:effectLst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478" name="Google Shape;478;p49"/>
          <p:cNvSpPr txBox="1"/>
          <p:nvPr/>
        </p:nvSpPr>
        <p:spPr>
          <a:xfrm>
            <a:off x="2847975" y="444889"/>
            <a:ext cx="3448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 b="1">
                <a:solidFill>
                  <a:schemeClr val="lt2"/>
                </a:solidFill>
              </a:rPr>
              <a:t>Our services</a:t>
            </a:r>
            <a:endParaRPr sz="3499" b="1">
              <a:solidFill>
                <a:schemeClr val="lt2"/>
              </a:solidFill>
            </a:endParaRPr>
          </a:p>
        </p:txBody>
      </p:sp>
      <p:sp>
        <p:nvSpPr>
          <p:cNvPr id="479" name="Google Shape;479;p49"/>
          <p:cNvSpPr txBox="1"/>
          <p:nvPr/>
        </p:nvSpPr>
        <p:spPr>
          <a:xfrm>
            <a:off x="3039851" y="1031993"/>
            <a:ext cx="30645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49">
                <a:solidFill>
                  <a:schemeClr val="lt2"/>
                </a:solidFill>
              </a:rPr>
              <a:t>Please write your great title is here</a:t>
            </a:r>
            <a:endParaRPr sz="749">
              <a:solidFill>
                <a:schemeClr val="lt2"/>
              </a:solidFill>
            </a:endParaRPr>
          </a:p>
        </p:txBody>
      </p:sp>
      <p:sp>
        <p:nvSpPr>
          <p:cNvPr id="480" name="Google Shape;480;p49"/>
          <p:cNvSpPr>
            <a:spLocks noGrp="1"/>
          </p:cNvSpPr>
          <p:nvPr>
            <p:ph type="pic" idx="2"/>
          </p:nvPr>
        </p:nvSpPr>
        <p:spPr>
          <a:xfrm>
            <a:off x="925500" y="1892385"/>
            <a:ext cx="1545000" cy="15450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81" name="Google Shape;481;p49"/>
          <p:cNvSpPr>
            <a:spLocks noGrp="1"/>
          </p:cNvSpPr>
          <p:nvPr>
            <p:ph type="pic" idx="3"/>
          </p:nvPr>
        </p:nvSpPr>
        <p:spPr>
          <a:xfrm>
            <a:off x="2841400" y="1892385"/>
            <a:ext cx="1545000" cy="15450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82" name="Google Shape;482;p49"/>
          <p:cNvSpPr>
            <a:spLocks noGrp="1"/>
          </p:cNvSpPr>
          <p:nvPr>
            <p:ph type="pic" idx="4"/>
          </p:nvPr>
        </p:nvSpPr>
        <p:spPr>
          <a:xfrm>
            <a:off x="4757300" y="1892385"/>
            <a:ext cx="1545000" cy="15450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83" name="Google Shape;483;p49"/>
          <p:cNvSpPr>
            <a:spLocks noGrp="1"/>
          </p:cNvSpPr>
          <p:nvPr>
            <p:ph type="pic" idx="5"/>
          </p:nvPr>
        </p:nvSpPr>
        <p:spPr>
          <a:xfrm>
            <a:off x="6673200" y="1892385"/>
            <a:ext cx="1545000" cy="15450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50"/>
          <p:cNvSpPr/>
          <p:nvPr/>
        </p:nvSpPr>
        <p:spPr>
          <a:xfrm>
            <a:off x="2914252" y="914260"/>
            <a:ext cx="3315600" cy="3315000"/>
          </a:xfrm>
          <a:prstGeom prst="ellipse">
            <a:avLst/>
          </a:prstGeom>
          <a:noFill/>
          <a:ln w="11100" cap="rnd" cmpd="sng">
            <a:solidFill>
              <a:srgbClr val="4B6F68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rgbClr val="09314C"/>
              </a:solidFill>
            </a:endParaRPr>
          </a:p>
        </p:txBody>
      </p:sp>
      <p:sp>
        <p:nvSpPr>
          <p:cNvPr id="489" name="Google Shape;489;p50"/>
          <p:cNvSpPr/>
          <p:nvPr/>
        </p:nvSpPr>
        <p:spPr>
          <a:xfrm rot="169191">
            <a:off x="3029185" y="1029295"/>
            <a:ext cx="3085636" cy="3085037"/>
          </a:xfrm>
          <a:prstGeom prst="ellipse">
            <a:avLst/>
          </a:prstGeom>
          <a:solidFill>
            <a:schemeClr val="accent3"/>
          </a:solidFill>
          <a:ln w="635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63526" dist="139693" dir="13200000" algn="br" rotWithShape="0">
              <a:srgbClr val="000000">
                <a:alpha val="16862"/>
              </a:srgbClr>
            </a:outerShdw>
          </a:effectLst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rgbClr val="09314C"/>
              </a:solidFill>
            </a:endParaRPr>
          </a:p>
        </p:txBody>
      </p:sp>
      <p:sp>
        <p:nvSpPr>
          <p:cNvPr id="490" name="Google Shape;490;p50"/>
          <p:cNvSpPr/>
          <p:nvPr/>
        </p:nvSpPr>
        <p:spPr>
          <a:xfrm>
            <a:off x="3713442" y="1713327"/>
            <a:ext cx="1717200" cy="1716900"/>
          </a:xfrm>
          <a:prstGeom prst="ellipse">
            <a:avLst/>
          </a:prstGeom>
          <a:gradFill>
            <a:gsLst>
              <a:gs pos="0">
                <a:srgbClr val="ECEFF0"/>
              </a:gs>
              <a:gs pos="51000">
                <a:srgbClr val="D4D9DC"/>
              </a:gs>
              <a:gs pos="100000">
                <a:srgbClr val="75828C"/>
              </a:gs>
            </a:gsLst>
            <a:path path="circle">
              <a:fillToRect l="50000" t="50000" r="50000" b="50000"/>
            </a:path>
            <a:tileRect/>
          </a:gradFill>
          <a:ln w="635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rgbClr val="09314C"/>
              </a:solidFill>
            </a:endParaRPr>
          </a:p>
        </p:txBody>
      </p:sp>
      <p:sp>
        <p:nvSpPr>
          <p:cNvPr id="491" name="Google Shape;491;p50"/>
          <p:cNvSpPr txBox="1"/>
          <p:nvPr/>
        </p:nvSpPr>
        <p:spPr>
          <a:xfrm>
            <a:off x="3876010" y="2394808"/>
            <a:ext cx="1392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 b="1">
                <a:solidFill>
                  <a:srgbClr val="09314C"/>
                </a:solidFill>
              </a:rPr>
              <a:t>Services</a:t>
            </a:r>
            <a:endParaRPr sz="1999" b="1">
              <a:solidFill>
                <a:srgbClr val="09314C"/>
              </a:solidFill>
            </a:endParaRPr>
          </a:p>
        </p:txBody>
      </p:sp>
      <p:grpSp>
        <p:nvGrpSpPr>
          <p:cNvPr id="492" name="Google Shape;492;p50"/>
          <p:cNvGrpSpPr/>
          <p:nvPr/>
        </p:nvGrpSpPr>
        <p:grpSpPr>
          <a:xfrm>
            <a:off x="6792925" y="2217158"/>
            <a:ext cx="1808851" cy="646242"/>
            <a:chOff x="11680360" y="624506"/>
            <a:chExt cx="3617702" cy="1292742"/>
          </a:xfrm>
        </p:grpSpPr>
        <p:sp>
          <p:nvSpPr>
            <p:cNvPr id="493" name="Google Shape;493;p50"/>
            <p:cNvSpPr txBox="1"/>
            <p:nvPr/>
          </p:nvSpPr>
          <p:spPr>
            <a:xfrm>
              <a:off x="11680362" y="1055348"/>
              <a:ext cx="36177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99">
                  <a:solidFill>
                    <a:schemeClr val="lt1"/>
                  </a:solidFill>
                </a:rPr>
                <a:t>Lorem ipsum dolor sit elit,</a:t>
              </a:r>
              <a:endParaRPr sz="699">
                <a:solidFill>
                  <a:schemeClr val="lt1"/>
                </a:solidFill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99">
                  <a:solidFill>
                    <a:schemeClr val="lt1"/>
                  </a:solidFill>
                </a:rPr>
                <a:t>Sed do eiusmod.</a:t>
              </a:r>
              <a:endParaRPr sz="999">
                <a:solidFill>
                  <a:schemeClr val="lt1"/>
                </a:solidFill>
              </a:endParaRPr>
            </a:p>
          </p:txBody>
        </p:sp>
        <p:sp>
          <p:nvSpPr>
            <p:cNvPr id="494" name="Google Shape;494;p50"/>
            <p:cNvSpPr txBox="1"/>
            <p:nvPr/>
          </p:nvSpPr>
          <p:spPr>
            <a:xfrm>
              <a:off x="11680360" y="624506"/>
              <a:ext cx="30375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49" b="1">
                  <a:solidFill>
                    <a:schemeClr val="lt1"/>
                  </a:solidFill>
                </a:rPr>
                <a:t>Description Here</a:t>
              </a:r>
              <a:endParaRPr sz="1249" b="1">
                <a:solidFill>
                  <a:schemeClr val="lt1"/>
                </a:solidFill>
              </a:endParaRPr>
            </a:p>
          </p:txBody>
        </p:sp>
      </p:grpSp>
      <p:grpSp>
        <p:nvGrpSpPr>
          <p:cNvPr id="495" name="Google Shape;495;p50"/>
          <p:cNvGrpSpPr/>
          <p:nvPr/>
        </p:nvGrpSpPr>
        <p:grpSpPr>
          <a:xfrm>
            <a:off x="6106682" y="3543605"/>
            <a:ext cx="1808850" cy="646244"/>
            <a:chOff x="11680362" y="624501"/>
            <a:chExt cx="3617700" cy="1292747"/>
          </a:xfrm>
        </p:grpSpPr>
        <p:sp>
          <p:nvSpPr>
            <p:cNvPr id="496" name="Google Shape;496;p50"/>
            <p:cNvSpPr txBox="1"/>
            <p:nvPr/>
          </p:nvSpPr>
          <p:spPr>
            <a:xfrm>
              <a:off x="11680362" y="1055348"/>
              <a:ext cx="36177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99">
                  <a:solidFill>
                    <a:schemeClr val="lt1"/>
                  </a:solidFill>
                </a:rPr>
                <a:t>Lorem ipsum dolor sit elit,</a:t>
              </a:r>
              <a:endParaRPr sz="699">
                <a:solidFill>
                  <a:schemeClr val="lt1"/>
                </a:solidFill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99">
                  <a:solidFill>
                    <a:schemeClr val="lt1"/>
                  </a:solidFill>
                </a:rPr>
                <a:t>Sed do eiusmod.</a:t>
              </a:r>
              <a:endParaRPr sz="999">
                <a:solidFill>
                  <a:schemeClr val="lt1"/>
                </a:solidFill>
              </a:endParaRPr>
            </a:p>
          </p:txBody>
        </p:sp>
        <p:sp>
          <p:nvSpPr>
            <p:cNvPr id="497" name="Google Shape;497;p50"/>
            <p:cNvSpPr txBox="1"/>
            <p:nvPr/>
          </p:nvSpPr>
          <p:spPr>
            <a:xfrm>
              <a:off x="11680374" y="624501"/>
              <a:ext cx="29967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49" b="1">
                  <a:solidFill>
                    <a:schemeClr val="lt1"/>
                  </a:solidFill>
                </a:rPr>
                <a:t>Description Here</a:t>
              </a:r>
              <a:endParaRPr sz="1249" b="1">
                <a:solidFill>
                  <a:schemeClr val="lt1"/>
                </a:solidFill>
              </a:endParaRPr>
            </a:p>
          </p:txBody>
        </p:sp>
      </p:grpSp>
      <p:grpSp>
        <p:nvGrpSpPr>
          <p:cNvPr id="498" name="Google Shape;498;p50"/>
          <p:cNvGrpSpPr/>
          <p:nvPr/>
        </p:nvGrpSpPr>
        <p:grpSpPr>
          <a:xfrm>
            <a:off x="532703" y="2217120"/>
            <a:ext cx="1808859" cy="646242"/>
            <a:chOff x="1993168" y="2265354"/>
            <a:chExt cx="3617719" cy="1292742"/>
          </a:xfrm>
        </p:grpSpPr>
        <p:sp>
          <p:nvSpPr>
            <p:cNvPr id="499" name="Google Shape;499;p50"/>
            <p:cNvSpPr txBox="1"/>
            <p:nvPr/>
          </p:nvSpPr>
          <p:spPr>
            <a:xfrm>
              <a:off x="1993168" y="2696196"/>
              <a:ext cx="36177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99">
                  <a:solidFill>
                    <a:schemeClr val="lt1"/>
                  </a:solidFill>
                </a:rPr>
                <a:t>Lorem ipsum dolor sit elit,</a:t>
              </a:r>
              <a:endParaRPr sz="699">
                <a:solidFill>
                  <a:schemeClr val="lt1"/>
                </a:solidFill>
              </a:endParaRPr>
            </a:p>
            <a:p>
              <a:pPr marL="0" marR="0" lvl="0" indent="0" algn="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99">
                  <a:solidFill>
                    <a:schemeClr val="lt1"/>
                  </a:solidFill>
                </a:rPr>
                <a:t>Sed do eiusmod.</a:t>
              </a:r>
              <a:endParaRPr sz="999">
                <a:solidFill>
                  <a:schemeClr val="lt1"/>
                </a:solidFill>
              </a:endParaRPr>
            </a:p>
          </p:txBody>
        </p:sp>
        <p:sp>
          <p:nvSpPr>
            <p:cNvPr id="500" name="Google Shape;500;p50"/>
            <p:cNvSpPr txBox="1"/>
            <p:nvPr/>
          </p:nvSpPr>
          <p:spPr>
            <a:xfrm>
              <a:off x="2488787" y="2265354"/>
              <a:ext cx="31221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49" b="1">
                  <a:solidFill>
                    <a:schemeClr val="lt1"/>
                  </a:solidFill>
                </a:rPr>
                <a:t>Description Here</a:t>
              </a:r>
              <a:endParaRPr sz="1249" b="1">
                <a:solidFill>
                  <a:schemeClr val="lt1"/>
                </a:solidFill>
              </a:endParaRPr>
            </a:p>
          </p:txBody>
        </p:sp>
      </p:grpSp>
      <p:grpSp>
        <p:nvGrpSpPr>
          <p:cNvPr id="501" name="Google Shape;501;p50"/>
          <p:cNvGrpSpPr/>
          <p:nvPr/>
        </p:nvGrpSpPr>
        <p:grpSpPr>
          <a:xfrm>
            <a:off x="1224160" y="3543689"/>
            <a:ext cx="1808903" cy="646248"/>
            <a:chOff x="1993168" y="6628920"/>
            <a:chExt cx="3617805" cy="1292754"/>
          </a:xfrm>
        </p:grpSpPr>
        <p:sp>
          <p:nvSpPr>
            <p:cNvPr id="502" name="Google Shape;502;p50"/>
            <p:cNvSpPr txBox="1"/>
            <p:nvPr/>
          </p:nvSpPr>
          <p:spPr>
            <a:xfrm>
              <a:off x="1993168" y="7059774"/>
              <a:ext cx="36177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99">
                  <a:solidFill>
                    <a:schemeClr val="lt1"/>
                  </a:solidFill>
                </a:rPr>
                <a:t>Lorem ipsum dolor sit elit,</a:t>
              </a:r>
              <a:endParaRPr sz="699">
                <a:solidFill>
                  <a:schemeClr val="lt1"/>
                </a:solidFill>
              </a:endParaRPr>
            </a:p>
            <a:p>
              <a:pPr marL="0" marR="0" lvl="0" indent="0" algn="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99">
                  <a:solidFill>
                    <a:schemeClr val="lt1"/>
                  </a:solidFill>
                </a:rPr>
                <a:t>Sed do eiusmod.</a:t>
              </a:r>
              <a:endParaRPr sz="999">
                <a:solidFill>
                  <a:schemeClr val="lt1"/>
                </a:solidFill>
              </a:endParaRPr>
            </a:p>
          </p:txBody>
        </p:sp>
        <p:sp>
          <p:nvSpPr>
            <p:cNvPr id="503" name="Google Shape;503;p50"/>
            <p:cNvSpPr txBox="1"/>
            <p:nvPr/>
          </p:nvSpPr>
          <p:spPr>
            <a:xfrm>
              <a:off x="2515573" y="6628920"/>
              <a:ext cx="30954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49" b="1">
                  <a:solidFill>
                    <a:schemeClr val="lt1"/>
                  </a:solidFill>
                </a:rPr>
                <a:t>Description Here</a:t>
              </a:r>
              <a:endParaRPr sz="1249" b="1">
                <a:solidFill>
                  <a:schemeClr val="lt1"/>
                </a:solidFill>
              </a:endParaRPr>
            </a:p>
          </p:txBody>
        </p:sp>
      </p:grpSp>
      <p:grpSp>
        <p:nvGrpSpPr>
          <p:cNvPr id="504" name="Google Shape;504;p50"/>
          <p:cNvGrpSpPr/>
          <p:nvPr/>
        </p:nvGrpSpPr>
        <p:grpSpPr>
          <a:xfrm>
            <a:off x="6106682" y="923844"/>
            <a:ext cx="1808850" cy="646246"/>
            <a:chOff x="11680362" y="624498"/>
            <a:chExt cx="3617700" cy="1292750"/>
          </a:xfrm>
        </p:grpSpPr>
        <p:sp>
          <p:nvSpPr>
            <p:cNvPr id="505" name="Google Shape;505;p50"/>
            <p:cNvSpPr txBox="1"/>
            <p:nvPr/>
          </p:nvSpPr>
          <p:spPr>
            <a:xfrm>
              <a:off x="11680362" y="1055348"/>
              <a:ext cx="36177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99">
                  <a:solidFill>
                    <a:schemeClr val="lt1"/>
                  </a:solidFill>
                </a:rPr>
                <a:t>Lorem ipsum dolor sit elit,</a:t>
              </a:r>
              <a:endParaRPr sz="699">
                <a:solidFill>
                  <a:schemeClr val="lt1"/>
                </a:solidFill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99">
                  <a:solidFill>
                    <a:schemeClr val="lt1"/>
                  </a:solidFill>
                </a:rPr>
                <a:t>Sed do eiusmod.</a:t>
              </a:r>
              <a:endParaRPr sz="999">
                <a:solidFill>
                  <a:schemeClr val="lt1"/>
                </a:solidFill>
              </a:endParaRPr>
            </a:p>
          </p:txBody>
        </p:sp>
        <p:sp>
          <p:nvSpPr>
            <p:cNvPr id="506" name="Google Shape;506;p50"/>
            <p:cNvSpPr txBox="1"/>
            <p:nvPr/>
          </p:nvSpPr>
          <p:spPr>
            <a:xfrm>
              <a:off x="11680375" y="624498"/>
              <a:ext cx="31653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49" b="1">
                  <a:solidFill>
                    <a:schemeClr val="lt1"/>
                  </a:solidFill>
                </a:rPr>
                <a:t>Description Here</a:t>
              </a:r>
              <a:endParaRPr sz="1249" b="1">
                <a:solidFill>
                  <a:schemeClr val="lt1"/>
                </a:solidFill>
              </a:endParaRPr>
            </a:p>
          </p:txBody>
        </p:sp>
      </p:grpSp>
      <p:grpSp>
        <p:nvGrpSpPr>
          <p:cNvPr id="507" name="Google Shape;507;p50"/>
          <p:cNvGrpSpPr/>
          <p:nvPr/>
        </p:nvGrpSpPr>
        <p:grpSpPr>
          <a:xfrm>
            <a:off x="1224161" y="923703"/>
            <a:ext cx="1808853" cy="646246"/>
            <a:chOff x="1993168" y="6628924"/>
            <a:chExt cx="3617705" cy="1292750"/>
          </a:xfrm>
        </p:grpSpPr>
        <p:sp>
          <p:nvSpPr>
            <p:cNvPr id="508" name="Google Shape;508;p50"/>
            <p:cNvSpPr txBox="1"/>
            <p:nvPr/>
          </p:nvSpPr>
          <p:spPr>
            <a:xfrm>
              <a:off x="1993168" y="7059774"/>
              <a:ext cx="36177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99">
                  <a:solidFill>
                    <a:schemeClr val="lt1"/>
                  </a:solidFill>
                </a:rPr>
                <a:t>Lorem ipsum dolor sit elit,</a:t>
              </a:r>
              <a:endParaRPr sz="699">
                <a:solidFill>
                  <a:schemeClr val="lt1"/>
                </a:solidFill>
              </a:endParaRPr>
            </a:p>
            <a:p>
              <a:pPr marL="0" marR="0" lvl="0" indent="0" algn="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99">
                  <a:solidFill>
                    <a:schemeClr val="lt1"/>
                  </a:solidFill>
                </a:rPr>
                <a:t>Sed do eiusmod.</a:t>
              </a:r>
              <a:endParaRPr sz="999">
                <a:solidFill>
                  <a:schemeClr val="lt1"/>
                </a:solidFill>
              </a:endParaRPr>
            </a:p>
          </p:txBody>
        </p:sp>
        <p:sp>
          <p:nvSpPr>
            <p:cNvPr id="509" name="Google Shape;509;p50"/>
            <p:cNvSpPr txBox="1"/>
            <p:nvPr/>
          </p:nvSpPr>
          <p:spPr>
            <a:xfrm>
              <a:off x="2579073" y="6628924"/>
              <a:ext cx="30318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49" b="1">
                  <a:solidFill>
                    <a:schemeClr val="lt1"/>
                  </a:solidFill>
                </a:rPr>
                <a:t>Description Here</a:t>
              </a:r>
              <a:endParaRPr sz="1249" b="1">
                <a:solidFill>
                  <a:schemeClr val="lt1"/>
                </a:solidFill>
              </a:endParaRPr>
            </a:p>
          </p:txBody>
        </p:sp>
      </p:grpSp>
      <p:grpSp>
        <p:nvGrpSpPr>
          <p:cNvPr id="510" name="Google Shape;510;p50"/>
          <p:cNvGrpSpPr/>
          <p:nvPr/>
        </p:nvGrpSpPr>
        <p:grpSpPr>
          <a:xfrm>
            <a:off x="3285445" y="3420376"/>
            <a:ext cx="877142" cy="876966"/>
            <a:chOff x="6570890" y="6842121"/>
            <a:chExt cx="1754283" cy="1754283"/>
          </a:xfrm>
        </p:grpSpPr>
        <p:sp>
          <p:nvSpPr>
            <p:cNvPr id="511" name="Google Shape;511;p50"/>
            <p:cNvSpPr/>
            <p:nvPr/>
          </p:nvSpPr>
          <p:spPr>
            <a:xfrm rot="7479869">
              <a:off x="6817570" y="7088799"/>
              <a:ext cx="1260924" cy="1260926"/>
            </a:xfrm>
            <a:prstGeom prst="ellipse">
              <a:avLst/>
            </a:pr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4968" sx="98000" sy="98000" algn="ctr" rotWithShape="0">
                <a:srgbClr val="000000">
                  <a:alpha val="21960"/>
                </a:srgbClr>
              </a:outerShdw>
            </a:effectLst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rgbClr val="09314C"/>
                </a:solidFill>
              </a:endParaRPr>
            </a:p>
          </p:txBody>
        </p:sp>
        <p:sp>
          <p:nvSpPr>
            <p:cNvPr id="512" name="Google Shape;512;p50"/>
            <p:cNvSpPr/>
            <p:nvPr/>
          </p:nvSpPr>
          <p:spPr>
            <a:xfrm>
              <a:off x="7233619" y="7424477"/>
              <a:ext cx="428826" cy="58957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250" y="19636"/>
                  </a:moveTo>
                  <a:cubicBezTo>
                    <a:pt x="20250" y="20178"/>
                    <a:pt x="19645" y="20618"/>
                    <a:pt x="18900" y="20618"/>
                  </a:cubicBezTo>
                  <a:lnTo>
                    <a:pt x="2700" y="20618"/>
                  </a:lnTo>
                  <a:cubicBezTo>
                    <a:pt x="1955" y="20618"/>
                    <a:pt x="1350" y="20178"/>
                    <a:pt x="1350" y="19636"/>
                  </a:cubicBezTo>
                  <a:lnTo>
                    <a:pt x="1350" y="10800"/>
                  </a:lnTo>
                  <a:cubicBezTo>
                    <a:pt x="1350" y="10258"/>
                    <a:pt x="1955" y="9818"/>
                    <a:pt x="2700" y="9818"/>
                  </a:cubicBezTo>
                  <a:lnTo>
                    <a:pt x="18900" y="9818"/>
                  </a:lnTo>
                  <a:cubicBezTo>
                    <a:pt x="19645" y="9818"/>
                    <a:pt x="20250" y="10258"/>
                    <a:pt x="20250" y="10800"/>
                  </a:cubicBezTo>
                  <a:cubicBezTo>
                    <a:pt x="20250" y="10800"/>
                    <a:pt x="20250" y="19636"/>
                    <a:pt x="20250" y="19636"/>
                  </a:cubicBezTo>
                  <a:close/>
                  <a:moveTo>
                    <a:pt x="4050" y="5891"/>
                  </a:moveTo>
                  <a:cubicBezTo>
                    <a:pt x="4050" y="3180"/>
                    <a:pt x="7072" y="982"/>
                    <a:pt x="10800" y="982"/>
                  </a:cubicBezTo>
                  <a:cubicBezTo>
                    <a:pt x="14528" y="982"/>
                    <a:pt x="17550" y="3180"/>
                    <a:pt x="17550" y="5891"/>
                  </a:cubicBezTo>
                  <a:lnTo>
                    <a:pt x="17550" y="8836"/>
                  </a:lnTo>
                  <a:lnTo>
                    <a:pt x="4050" y="8836"/>
                  </a:lnTo>
                  <a:cubicBezTo>
                    <a:pt x="4050" y="8836"/>
                    <a:pt x="4050" y="5891"/>
                    <a:pt x="4050" y="5891"/>
                  </a:cubicBezTo>
                  <a:close/>
                  <a:moveTo>
                    <a:pt x="18900" y="8836"/>
                  </a:moveTo>
                  <a:lnTo>
                    <a:pt x="18900" y="5891"/>
                  </a:lnTo>
                  <a:cubicBezTo>
                    <a:pt x="18900" y="2638"/>
                    <a:pt x="15273" y="0"/>
                    <a:pt x="10800" y="0"/>
                  </a:cubicBezTo>
                  <a:cubicBezTo>
                    <a:pt x="6327" y="0"/>
                    <a:pt x="2700" y="2638"/>
                    <a:pt x="2700" y="5891"/>
                  </a:cubicBezTo>
                  <a:lnTo>
                    <a:pt x="2700" y="8836"/>
                  </a:lnTo>
                  <a:cubicBezTo>
                    <a:pt x="1209" y="8836"/>
                    <a:pt x="0" y="9716"/>
                    <a:pt x="0" y="10800"/>
                  </a:cubicBezTo>
                  <a:lnTo>
                    <a:pt x="0" y="19636"/>
                  </a:lnTo>
                  <a:cubicBezTo>
                    <a:pt x="0" y="20721"/>
                    <a:pt x="1209" y="21600"/>
                    <a:pt x="2700" y="21600"/>
                  </a:cubicBezTo>
                  <a:lnTo>
                    <a:pt x="18900" y="21600"/>
                  </a:lnTo>
                  <a:cubicBezTo>
                    <a:pt x="20391" y="21600"/>
                    <a:pt x="21600" y="20721"/>
                    <a:pt x="21600" y="19636"/>
                  </a:cubicBezTo>
                  <a:lnTo>
                    <a:pt x="21600" y="10800"/>
                  </a:lnTo>
                  <a:cubicBezTo>
                    <a:pt x="21600" y="9716"/>
                    <a:pt x="20391" y="8836"/>
                    <a:pt x="18900" y="8836"/>
                  </a:cubicBezTo>
                  <a:moveTo>
                    <a:pt x="11475" y="15573"/>
                  </a:moveTo>
                  <a:lnTo>
                    <a:pt x="11475" y="16200"/>
                  </a:lnTo>
                  <a:cubicBezTo>
                    <a:pt x="11475" y="16472"/>
                    <a:pt x="11172" y="16691"/>
                    <a:pt x="10800" y="16691"/>
                  </a:cubicBezTo>
                  <a:cubicBezTo>
                    <a:pt x="10428" y="16691"/>
                    <a:pt x="10125" y="16472"/>
                    <a:pt x="10125" y="16200"/>
                  </a:cubicBezTo>
                  <a:lnTo>
                    <a:pt x="10125" y="15573"/>
                  </a:lnTo>
                  <a:cubicBezTo>
                    <a:pt x="9723" y="15403"/>
                    <a:pt x="9450" y="15090"/>
                    <a:pt x="9450" y="14727"/>
                  </a:cubicBezTo>
                  <a:cubicBezTo>
                    <a:pt x="9450" y="14186"/>
                    <a:pt x="10055" y="13745"/>
                    <a:pt x="10800" y="13745"/>
                  </a:cubicBezTo>
                  <a:cubicBezTo>
                    <a:pt x="11545" y="13745"/>
                    <a:pt x="12150" y="14186"/>
                    <a:pt x="12150" y="14727"/>
                  </a:cubicBezTo>
                  <a:cubicBezTo>
                    <a:pt x="12150" y="15090"/>
                    <a:pt x="11876" y="15403"/>
                    <a:pt x="11475" y="15573"/>
                  </a:cubicBezTo>
                  <a:moveTo>
                    <a:pt x="10800" y="12764"/>
                  </a:moveTo>
                  <a:cubicBezTo>
                    <a:pt x="9309" y="12764"/>
                    <a:pt x="8100" y="13643"/>
                    <a:pt x="8100" y="14727"/>
                  </a:cubicBezTo>
                  <a:cubicBezTo>
                    <a:pt x="8100" y="15232"/>
                    <a:pt x="8369" y="15687"/>
                    <a:pt x="8798" y="16034"/>
                  </a:cubicBezTo>
                  <a:cubicBezTo>
                    <a:pt x="8789" y="16089"/>
                    <a:pt x="8775" y="16144"/>
                    <a:pt x="8775" y="16200"/>
                  </a:cubicBezTo>
                  <a:cubicBezTo>
                    <a:pt x="8775" y="17014"/>
                    <a:pt x="9681" y="17673"/>
                    <a:pt x="10800" y="17673"/>
                  </a:cubicBezTo>
                  <a:cubicBezTo>
                    <a:pt x="11919" y="17673"/>
                    <a:pt x="12825" y="17014"/>
                    <a:pt x="12825" y="16200"/>
                  </a:cubicBezTo>
                  <a:cubicBezTo>
                    <a:pt x="12825" y="16144"/>
                    <a:pt x="12810" y="16089"/>
                    <a:pt x="12802" y="16034"/>
                  </a:cubicBezTo>
                  <a:cubicBezTo>
                    <a:pt x="13231" y="15686"/>
                    <a:pt x="13500" y="15232"/>
                    <a:pt x="13500" y="14727"/>
                  </a:cubicBezTo>
                  <a:cubicBezTo>
                    <a:pt x="13500" y="13643"/>
                    <a:pt x="12291" y="12764"/>
                    <a:pt x="10800" y="12764"/>
                  </a:cubicBezTo>
                </a:path>
              </a:pathLst>
            </a:custGeom>
            <a:solidFill>
              <a:schemeClr val="lt2"/>
            </a:solidFill>
            <a:ln w="6350" cap="flat" cmpd="sng">
              <a:solidFill>
                <a:schemeClr val="lt2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14275" tIns="14275" rIns="14275" bIns="1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99">
                <a:solidFill>
                  <a:srgbClr val="09314C"/>
                </a:solidFill>
              </a:endParaRPr>
            </a:p>
          </p:txBody>
        </p:sp>
      </p:grpSp>
      <p:grpSp>
        <p:nvGrpSpPr>
          <p:cNvPr id="513" name="Google Shape;513;p50"/>
          <p:cNvGrpSpPr/>
          <p:nvPr/>
        </p:nvGrpSpPr>
        <p:grpSpPr>
          <a:xfrm>
            <a:off x="4985876" y="3458169"/>
            <a:ext cx="868216" cy="868042"/>
            <a:chOff x="9971751" y="6917721"/>
            <a:chExt cx="1736432" cy="1736432"/>
          </a:xfrm>
        </p:grpSpPr>
        <p:sp>
          <p:nvSpPr>
            <p:cNvPr id="514" name="Google Shape;514;p50"/>
            <p:cNvSpPr/>
            <p:nvPr/>
          </p:nvSpPr>
          <p:spPr>
            <a:xfrm rot="3489205">
              <a:off x="10209505" y="7155475"/>
              <a:ext cx="1260924" cy="1260924"/>
            </a:xfrm>
            <a:prstGeom prst="ellipse">
              <a:avLst/>
            </a:pr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4968" sx="98000" sy="98000" algn="ctr" rotWithShape="0">
                <a:srgbClr val="000000">
                  <a:alpha val="21960"/>
                </a:srgbClr>
              </a:outerShdw>
            </a:effectLst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rgbClr val="09314C"/>
                </a:solidFill>
              </a:endParaRPr>
            </a:p>
          </p:txBody>
        </p:sp>
        <p:sp>
          <p:nvSpPr>
            <p:cNvPr id="515" name="Google Shape;515;p50"/>
            <p:cNvSpPr/>
            <p:nvPr/>
          </p:nvSpPr>
          <p:spPr>
            <a:xfrm>
              <a:off x="10602733" y="7487923"/>
              <a:ext cx="482428" cy="58957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400" y="5891"/>
                  </a:moveTo>
                  <a:lnTo>
                    <a:pt x="14400" y="982"/>
                  </a:lnTo>
                  <a:lnTo>
                    <a:pt x="15000" y="982"/>
                  </a:lnTo>
                  <a:lnTo>
                    <a:pt x="20400" y="5891"/>
                  </a:lnTo>
                  <a:cubicBezTo>
                    <a:pt x="20400" y="5891"/>
                    <a:pt x="14400" y="5891"/>
                    <a:pt x="14400" y="5891"/>
                  </a:cubicBezTo>
                  <a:close/>
                  <a:moveTo>
                    <a:pt x="20400" y="19636"/>
                  </a:moveTo>
                  <a:cubicBezTo>
                    <a:pt x="20400" y="20179"/>
                    <a:pt x="19862" y="20618"/>
                    <a:pt x="19200" y="20618"/>
                  </a:cubicBezTo>
                  <a:lnTo>
                    <a:pt x="2400" y="20618"/>
                  </a:lnTo>
                  <a:cubicBezTo>
                    <a:pt x="1737" y="20618"/>
                    <a:pt x="1200" y="20179"/>
                    <a:pt x="1200" y="19636"/>
                  </a:cubicBezTo>
                  <a:lnTo>
                    <a:pt x="1200" y="1964"/>
                  </a:lnTo>
                  <a:cubicBezTo>
                    <a:pt x="1200" y="1422"/>
                    <a:pt x="1737" y="982"/>
                    <a:pt x="2400" y="982"/>
                  </a:cubicBezTo>
                  <a:lnTo>
                    <a:pt x="13200" y="982"/>
                  </a:lnTo>
                  <a:lnTo>
                    <a:pt x="13200" y="5891"/>
                  </a:lnTo>
                  <a:cubicBezTo>
                    <a:pt x="13200" y="6433"/>
                    <a:pt x="13738" y="6873"/>
                    <a:pt x="14400" y="6873"/>
                  </a:cubicBezTo>
                  <a:lnTo>
                    <a:pt x="20400" y="6873"/>
                  </a:lnTo>
                  <a:cubicBezTo>
                    <a:pt x="20400" y="6873"/>
                    <a:pt x="20400" y="19636"/>
                    <a:pt x="20400" y="19636"/>
                  </a:cubicBezTo>
                  <a:close/>
                  <a:moveTo>
                    <a:pt x="15600" y="0"/>
                  </a:moveTo>
                  <a:lnTo>
                    <a:pt x="2400" y="0"/>
                  </a:lnTo>
                  <a:cubicBezTo>
                    <a:pt x="1075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1075" y="21600"/>
                    <a:pt x="2400" y="21600"/>
                  </a:cubicBezTo>
                  <a:lnTo>
                    <a:pt x="19200" y="21600"/>
                  </a:lnTo>
                  <a:cubicBezTo>
                    <a:pt x="20525" y="21600"/>
                    <a:pt x="21600" y="20721"/>
                    <a:pt x="21600" y="19636"/>
                  </a:cubicBezTo>
                  <a:lnTo>
                    <a:pt x="21600" y="5400"/>
                  </a:lnTo>
                  <a:cubicBezTo>
                    <a:pt x="21600" y="5400"/>
                    <a:pt x="15600" y="0"/>
                    <a:pt x="15600" y="0"/>
                  </a:cubicBezTo>
                  <a:close/>
                  <a:moveTo>
                    <a:pt x="4800" y="8836"/>
                  </a:moveTo>
                  <a:cubicBezTo>
                    <a:pt x="4800" y="9108"/>
                    <a:pt x="5068" y="9327"/>
                    <a:pt x="5400" y="9327"/>
                  </a:cubicBezTo>
                  <a:lnTo>
                    <a:pt x="16200" y="9327"/>
                  </a:lnTo>
                  <a:cubicBezTo>
                    <a:pt x="16532" y="9327"/>
                    <a:pt x="16800" y="9108"/>
                    <a:pt x="16800" y="8836"/>
                  </a:cubicBezTo>
                  <a:cubicBezTo>
                    <a:pt x="16800" y="8566"/>
                    <a:pt x="16532" y="8345"/>
                    <a:pt x="16200" y="8345"/>
                  </a:cubicBezTo>
                  <a:lnTo>
                    <a:pt x="5400" y="8345"/>
                  </a:lnTo>
                  <a:cubicBezTo>
                    <a:pt x="5068" y="8345"/>
                    <a:pt x="4800" y="8566"/>
                    <a:pt x="4800" y="8836"/>
                  </a:cubicBezTo>
                  <a:moveTo>
                    <a:pt x="16200" y="12273"/>
                  </a:moveTo>
                  <a:lnTo>
                    <a:pt x="5400" y="12273"/>
                  </a:lnTo>
                  <a:cubicBezTo>
                    <a:pt x="5068" y="12273"/>
                    <a:pt x="4800" y="12493"/>
                    <a:pt x="4800" y="12764"/>
                  </a:cubicBezTo>
                  <a:cubicBezTo>
                    <a:pt x="4800" y="13035"/>
                    <a:pt x="5068" y="13255"/>
                    <a:pt x="5400" y="13255"/>
                  </a:cubicBezTo>
                  <a:lnTo>
                    <a:pt x="16200" y="13255"/>
                  </a:lnTo>
                  <a:cubicBezTo>
                    <a:pt x="16532" y="13255"/>
                    <a:pt x="16800" y="13035"/>
                    <a:pt x="16800" y="12764"/>
                  </a:cubicBezTo>
                  <a:cubicBezTo>
                    <a:pt x="16800" y="12493"/>
                    <a:pt x="16532" y="12273"/>
                    <a:pt x="16200" y="12273"/>
                  </a:cubicBezTo>
                  <a:moveTo>
                    <a:pt x="5400" y="5400"/>
                  </a:moveTo>
                  <a:lnTo>
                    <a:pt x="8400" y="5400"/>
                  </a:lnTo>
                  <a:cubicBezTo>
                    <a:pt x="8732" y="5400"/>
                    <a:pt x="9000" y="5181"/>
                    <a:pt x="9000" y="4909"/>
                  </a:cubicBezTo>
                  <a:cubicBezTo>
                    <a:pt x="9000" y="4638"/>
                    <a:pt x="8732" y="4418"/>
                    <a:pt x="8400" y="4418"/>
                  </a:cubicBezTo>
                  <a:lnTo>
                    <a:pt x="5400" y="4418"/>
                  </a:lnTo>
                  <a:cubicBezTo>
                    <a:pt x="5068" y="4418"/>
                    <a:pt x="4800" y="4638"/>
                    <a:pt x="4800" y="4909"/>
                  </a:cubicBezTo>
                  <a:cubicBezTo>
                    <a:pt x="4800" y="5181"/>
                    <a:pt x="5068" y="5400"/>
                    <a:pt x="5400" y="5400"/>
                  </a:cubicBezTo>
                  <a:moveTo>
                    <a:pt x="12600" y="16200"/>
                  </a:moveTo>
                  <a:lnTo>
                    <a:pt x="5400" y="16200"/>
                  </a:lnTo>
                  <a:cubicBezTo>
                    <a:pt x="5068" y="16200"/>
                    <a:pt x="4800" y="16420"/>
                    <a:pt x="4800" y="16691"/>
                  </a:cubicBezTo>
                  <a:cubicBezTo>
                    <a:pt x="4800" y="16962"/>
                    <a:pt x="5068" y="17182"/>
                    <a:pt x="5400" y="17182"/>
                  </a:cubicBezTo>
                  <a:lnTo>
                    <a:pt x="12600" y="17182"/>
                  </a:lnTo>
                  <a:cubicBezTo>
                    <a:pt x="12932" y="17182"/>
                    <a:pt x="13200" y="16962"/>
                    <a:pt x="13200" y="16691"/>
                  </a:cubicBezTo>
                  <a:cubicBezTo>
                    <a:pt x="13200" y="16420"/>
                    <a:pt x="12932" y="16200"/>
                    <a:pt x="12600" y="16200"/>
                  </a:cubicBezTo>
                </a:path>
              </a:pathLst>
            </a:custGeom>
            <a:solidFill>
              <a:schemeClr val="lt2"/>
            </a:solidFill>
            <a:ln w="6350" cap="flat" cmpd="sng">
              <a:solidFill>
                <a:schemeClr val="lt2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14275" tIns="14275" rIns="14275" bIns="1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99">
                <a:solidFill>
                  <a:srgbClr val="09314C"/>
                </a:solidFill>
              </a:endParaRPr>
            </a:p>
          </p:txBody>
        </p:sp>
      </p:grpSp>
      <p:grpSp>
        <p:nvGrpSpPr>
          <p:cNvPr id="516" name="Google Shape;516;p50"/>
          <p:cNvGrpSpPr/>
          <p:nvPr/>
        </p:nvGrpSpPr>
        <p:grpSpPr>
          <a:xfrm>
            <a:off x="4981413" y="850685"/>
            <a:ext cx="877142" cy="876966"/>
            <a:chOff x="9962825" y="1701711"/>
            <a:chExt cx="1754283" cy="1754283"/>
          </a:xfrm>
        </p:grpSpPr>
        <p:sp>
          <p:nvSpPr>
            <p:cNvPr id="517" name="Google Shape;517;p50"/>
            <p:cNvSpPr/>
            <p:nvPr/>
          </p:nvSpPr>
          <p:spPr>
            <a:xfrm rot="7479869">
              <a:off x="10209505" y="1948389"/>
              <a:ext cx="1260924" cy="1260926"/>
            </a:xfrm>
            <a:prstGeom prst="ellipse">
              <a:avLst/>
            </a:pr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4968" sx="98000" sy="98000" algn="ctr" rotWithShape="0">
                <a:srgbClr val="000000">
                  <a:alpha val="21960"/>
                </a:srgbClr>
              </a:outerShdw>
            </a:effectLst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rgbClr val="09314C"/>
                </a:solidFill>
              </a:endParaRPr>
            </a:p>
          </p:txBody>
        </p:sp>
        <p:sp>
          <p:nvSpPr>
            <p:cNvPr id="518" name="Google Shape;518;p50"/>
            <p:cNvSpPr/>
            <p:nvPr/>
          </p:nvSpPr>
          <p:spPr>
            <a:xfrm>
              <a:off x="10545152" y="2284067"/>
              <a:ext cx="589630" cy="58957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257" y="18984"/>
                  </a:moveTo>
                  <a:lnTo>
                    <a:pt x="11380" y="15408"/>
                  </a:lnTo>
                  <a:lnTo>
                    <a:pt x="10800" y="14983"/>
                  </a:lnTo>
                  <a:lnTo>
                    <a:pt x="10219" y="15408"/>
                  </a:lnTo>
                  <a:lnTo>
                    <a:pt x="5343" y="18984"/>
                  </a:lnTo>
                  <a:lnTo>
                    <a:pt x="7313" y="13075"/>
                  </a:lnTo>
                  <a:lnTo>
                    <a:pt x="7534" y="12411"/>
                  </a:lnTo>
                  <a:lnTo>
                    <a:pt x="6980" y="11985"/>
                  </a:lnTo>
                  <a:lnTo>
                    <a:pt x="2887" y="8836"/>
                  </a:lnTo>
                  <a:lnTo>
                    <a:pt x="8535" y="8836"/>
                  </a:lnTo>
                  <a:lnTo>
                    <a:pt x="8774" y="8199"/>
                  </a:lnTo>
                  <a:lnTo>
                    <a:pt x="10800" y="2796"/>
                  </a:lnTo>
                  <a:lnTo>
                    <a:pt x="12826" y="8199"/>
                  </a:lnTo>
                  <a:lnTo>
                    <a:pt x="13065" y="8836"/>
                  </a:lnTo>
                  <a:lnTo>
                    <a:pt x="18714" y="8836"/>
                  </a:lnTo>
                  <a:lnTo>
                    <a:pt x="14619" y="11985"/>
                  </a:lnTo>
                  <a:lnTo>
                    <a:pt x="14066" y="12411"/>
                  </a:lnTo>
                  <a:cubicBezTo>
                    <a:pt x="14066" y="12411"/>
                    <a:pt x="16257" y="18984"/>
                    <a:pt x="16257" y="18984"/>
                  </a:cubicBezTo>
                  <a:close/>
                  <a:moveTo>
                    <a:pt x="21600" y="7855"/>
                  </a:moveTo>
                  <a:lnTo>
                    <a:pt x="13745" y="7855"/>
                  </a:lnTo>
                  <a:lnTo>
                    <a:pt x="10800" y="0"/>
                  </a:lnTo>
                  <a:lnTo>
                    <a:pt x="7855" y="7855"/>
                  </a:lnTo>
                  <a:lnTo>
                    <a:pt x="0" y="7855"/>
                  </a:lnTo>
                  <a:lnTo>
                    <a:pt x="6382" y="12764"/>
                  </a:lnTo>
                  <a:lnTo>
                    <a:pt x="3436" y="21600"/>
                  </a:lnTo>
                  <a:lnTo>
                    <a:pt x="10800" y="16200"/>
                  </a:lnTo>
                  <a:lnTo>
                    <a:pt x="18164" y="21600"/>
                  </a:lnTo>
                  <a:lnTo>
                    <a:pt x="15218" y="12764"/>
                  </a:lnTo>
                  <a:cubicBezTo>
                    <a:pt x="15218" y="12764"/>
                    <a:pt x="21600" y="7855"/>
                    <a:pt x="21600" y="7855"/>
                  </a:cubicBezTo>
                  <a:close/>
                </a:path>
              </a:pathLst>
            </a:custGeom>
            <a:solidFill>
              <a:schemeClr val="lt2"/>
            </a:solidFill>
            <a:ln w="6350" cap="flat" cmpd="sng">
              <a:solidFill>
                <a:schemeClr val="lt2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14275" tIns="14275" rIns="14275" bIns="1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99">
                <a:solidFill>
                  <a:srgbClr val="09314C"/>
                </a:solidFill>
              </a:endParaRPr>
            </a:p>
          </p:txBody>
        </p:sp>
      </p:grpSp>
      <p:grpSp>
        <p:nvGrpSpPr>
          <p:cNvPr id="519" name="Google Shape;519;p50"/>
          <p:cNvGrpSpPr/>
          <p:nvPr/>
        </p:nvGrpSpPr>
        <p:grpSpPr>
          <a:xfrm>
            <a:off x="5805585" y="2250406"/>
            <a:ext cx="630462" cy="630336"/>
            <a:chOff x="11611170" y="4501713"/>
            <a:chExt cx="1260924" cy="1260924"/>
          </a:xfrm>
        </p:grpSpPr>
        <p:sp>
          <p:nvSpPr>
            <p:cNvPr id="520" name="Google Shape;520;p50"/>
            <p:cNvSpPr/>
            <p:nvPr/>
          </p:nvSpPr>
          <p:spPr>
            <a:xfrm>
              <a:off x="11611170" y="4501713"/>
              <a:ext cx="1260924" cy="1260924"/>
            </a:xfrm>
            <a:prstGeom prst="ellipse">
              <a:avLst/>
            </a:pr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4968" sx="98000" sy="98000" algn="ctr" rotWithShape="0">
                <a:srgbClr val="000000">
                  <a:alpha val="21960"/>
                </a:srgbClr>
              </a:outerShdw>
            </a:effectLst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rgbClr val="09314C"/>
                </a:solidFill>
              </a:endParaRPr>
            </a:p>
          </p:txBody>
        </p:sp>
        <p:sp>
          <p:nvSpPr>
            <p:cNvPr id="521" name="Google Shape;521;p50"/>
            <p:cNvSpPr/>
            <p:nvPr/>
          </p:nvSpPr>
          <p:spPr>
            <a:xfrm>
              <a:off x="11939339" y="4860950"/>
              <a:ext cx="589630" cy="58957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281" y="19846"/>
                  </a:moveTo>
                  <a:lnTo>
                    <a:pt x="9413" y="12882"/>
                  </a:lnTo>
                  <a:lnTo>
                    <a:pt x="19655" y="2640"/>
                  </a:lnTo>
                  <a:cubicBezTo>
                    <a:pt x="19655" y="2640"/>
                    <a:pt x="12281" y="19846"/>
                    <a:pt x="12281" y="19846"/>
                  </a:cubicBezTo>
                  <a:close/>
                  <a:moveTo>
                    <a:pt x="1755" y="9320"/>
                  </a:moveTo>
                  <a:lnTo>
                    <a:pt x="18960" y="1945"/>
                  </a:lnTo>
                  <a:lnTo>
                    <a:pt x="8719" y="12187"/>
                  </a:lnTo>
                  <a:cubicBezTo>
                    <a:pt x="8719" y="12187"/>
                    <a:pt x="1755" y="9320"/>
                    <a:pt x="1755" y="9320"/>
                  </a:cubicBezTo>
                  <a:close/>
                  <a:moveTo>
                    <a:pt x="21600" y="491"/>
                  </a:moveTo>
                  <a:cubicBezTo>
                    <a:pt x="21600" y="220"/>
                    <a:pt x="21380" y="0"/>
                    <a:pt x="21109" y="0"/>
                  </a:cubicBezTo>
                  <a:cubicBezTo>
                    <a:pt x="21034" y="0"/>
                    <a:pt x="20964" y="20"/>
                    <a:pt x="20900" y="52"/>
                  </a:cubicBezTo>
                  <a:lnTo>
                    <a:pt x="20898" y="48"/>
                  </a:lnTo>
                  <a:lnTo>
                    <a:pt x="302" y="8875"/>
                  </a:lnTo>
                  <a:cubicBezTo>
                    <a:pt x="301" y="8875"/>
                    <a:pt x="299" y="8876"/>
                    <a:pt x="297" y="8877"/>
                  </a:cubicBezTo>
                  <a:lnTo>
                    <a:pt x="280" y="8885"/>
                  </a:lnTo>
                  <a:lnTo>
                    <a:pt x="281" y="8887"/>
                  </a:lnTo>
                  <a:cubicBezTo>
                    <a:pt x="116" y="8967"/>
                    <a:pt x="0" y="9132"/>
                    <a:pt x="0" y="9327"/>
                  </a:cubicBezTo>
                  <a:cubicBezTo>
                    <a:pt x="0" y="9550"/>
                    <a:pt x="151" y="9731"/>
                    <a:pt x="355" y="9791"/>
                  </a:cubicBezTo>
                  <a:lnTo>
                    <a:pt x="353" y="9799"/>
                  </a:lnTo>
                  <a:lnTo>
                    <a:pt x="8462" y="13138"/>
                  </a:lnTo>
                  <a:lnTo>
                    <a:pt x="11801" y="21248"/>
                  </a:lnTo>
                  <a:lnTo>
                    <a:pt x="11809" y="21245"/>
                  </a:lnTo>
                  <a:cubicBezTo>
                    <a:pt x="11869" y="21449"/>
                    <a:pt x="12050" y="21600"/>
                    <a:pt x="12273" y="21600"/>
                  </a:cubicBezTo>
                  <a:cubicBezTo>
                    <a:pt x="12468" y="21600"/>
                    <a:pt x="12634" y="21484"/>
                    <a:pt x="12713" y="21319"/>
                  </a:cubicBezTo>
                  <a:lnTo>
                    <a:pt x="12716" y="21320"/>
                  </a:lnTo>
                  <a:lnTo>
                    <a:pt x="12723" y="21303"/>
                  </a:lnTo>
                  <a:cubicBezTo>
                    <a:pt x="12724" y="21301"/>
                    <a:pt x="12725" y="21300"/>
                    <a:pt x="12725" y="21298"/>
                  </a:cubicBezTo>
                  <a:lnTo>
                    <a:pt x="21553" y="702"/>
                  </a:lnTo>
                  <a:lnTo>
                    <a:pt x="21547" y="699"/>
                  </a:lnTo>
                  <a:cubicBezTo>
                    <a:pt x="21578" y="636"/>
                    <a:pt x="21600" y="567"/>
                    <a:pt x="21600" y="491"/>
                  </a:cubicBezTo>
                  <a:moveTo>
                    <a:pt x="7855" y="16200"/>
                  </a:moveTo>
                  <a:cubicBezTo>
                    <a:pt x="7719" y="16200"/>
                    <a:pt x="7596" y="16255"/>
                    <a:pt x="7507" y="16344"/>
                  </a:cubicBezTo>
                  <a:lnTo>
                    <a:pt x="6035" y="17817"/>
                  </a:lnTo>
                  <a:cubicBezTo>
                    <a:pt x="5946" y="17905"/>
                    <a:pt x="5891" y="18029"/>
                    <a:pt x="5891" y="18164"/>
                  </a:cubicBezTo>
                  <a:cubicBezTo>
                    <a:pt x="5891" y="18435"/>
                    <a:pt x="6111" y="18655"/>
                    <a:pt x="6382" y="18655"/>
                  </a:cubicBezTo>
                  <a:cubicBezTo>
                    <a:pt x="6517" y="18655"/>
                    <a:pt x="6640" y="18600"/>
                    <a:pt x="6729" y="18511"/>
                  </a:cubicBezTo>
                  <a:lnTo>
                    <a:pt x="8202" y="17038"/>
                  </a:lnTo>
                  <a:cubicBezTo>
                    <a:pt x="8291" y="16950"/>
                    <a:pt x="8345" y="16827"/>
                    <a:pt x="8345" y="16691"/>
                  </a:cubicBezTo>
                  <a:cubicBezTo>
                    <a:pt x="8345" y="16420"/>
                    <a:pt x="8126" y="16200"/>
                    <a:pt x="7855" y="16200"/>
                  </a:cubicBezTo>
                  <a:moveTo>
                    <a:pt x="7855" y="14237"/>
                  </a:moveTo>
                  <a:cubicBezTo>
                    <a:pt x="7855" y="13966"/>
                    <a:pt x="7635" y="13745"/>
                    <a:pt x="7364" y="13745"/>
                  </a:cubicBezTo>
                  <a:cubicBezTo>
                    <a:pt x="7228" y="13745"/>
                    <a:pt x="7105" y="13801"/>
                    <a:pt x="7017" y="13889"/>
                  </a:cubicBezTo>
                  <a:lnTo>
                    <a:pt x="2107" y="18798"/>
                  </a:lnTo>
                  <a:cubicBezTo>
                    <a:pt x="2019" y="18888"/>
                    <a:pt x="1964" y="19011"/>
                    <a:pt x="1964" y="19145"/>
                  </a:cubicBezTo>
                  <a:cubicBezTo>
                    <a:pt x="1964" y="19417"/>
                    <a:pt x="2184" y="19636"/>
                    <a:pt x="2455" y="19636"/>
                  </a:cubicBezTo>
                  <a:cubicBezTo>
                    <a:pt x="2590" y="19636"/>
                    <a:pt x="2713" y="19582"/>
                    <a:pt x="2802" y="19493"/>
                  </a:cubicBezTo>
                  <a:lnTo>
                    <a:pt x="7711" y="14583"/>
                  </a:lnTo>
                  <a:cubicBezTo>
                    <a:pt x="7800" y="14495"/>
                    <a:pt x="7855" y="14372"/>
                    <a:pt x="7855" y="14237"/>
                  </a:cubicBezTo>
                  <a:moveTo>
                    <a:pt x="4765" y="14583"/>
                  </a:moveTo>
                  <a:lnTo>
                    <a:pt x="5256" y="14093"/>
                  </a:lnTo>
                  <a:cubicBezTo>
                    <a:pt x="5345" y="14004"/>
                    <a:pt x="5400" y="13881"/>
                    <a:pt x="5400" y="13745"/>
                  </a:cubicBezTo>
                  <a:cubicBezTo>
                    <a:pt x="5400" y="13475"/>
                    <a:pt x="5180" y="13255"/>
                    <a:pt x="4909" y="13255"/>
                  </a:cubicBezTo>
                  <a:cubicBezTo>
                    <a:pt x="4774" y="13255"/>
                    <a:pt x="4651" y="13310"/>
                    <a:pt x="4562" y="13398"/>
                  </a:cubicBezTo>
                  <a:lnTo>
                    <a:pt x="4071" y="13889"/>
                  </a:lnTo>
                  <a:cubicBezTo>
                    <a:pt x="3982" y="13979"/>
                    <a:pt x="3927" y="14101"/>
                    <a:pt x="3927" y="14237"/>
                  </a:cubicBezTo>
                  <a:cubicBezTo>
                    <a:pt x="3927" y="14507"/>
                    <a:pt x="4147" y="14727"/>
                    <a:pt x="4418" y="14727"/>
                  </a:cubicBezTo>
                  <a:cubicBezTo>
                    <a:pt x="4554" y="14727"/>
                    <a:pt x="4676" y="14673"/>
                    <a:pt x="4765" y="14583"/>
                  </a:cubicBezTo>
                </a:path>
              </a:pathLst>
            </a:custGeom>
            <a:solidFill>
              <a:schemeClr val="lt2"/>
            </a:solidFill>
            <a:ln w="6350" cap="flat" cmpd="sng">
              <a:solidFill>
                <a:schemeClr val="lt2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14275" tIns="14275" rIns="14275" bIns="1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99">
                <a:solidFill>
                  <a:srgbClr val="09314C"/>
                </a:solidFill>
              </a:endParaRPr>
            </a:p>
          </p:txBody>
        </p:sp>
      </p:grpSp>
      <p:grpSp>
        <p:nvGrpSpPr>
          <p:cNvPr id="522" name="Google Shape;522;p50"/>
          <p:cNvGrpSpPr/>
          <p:nvPr/>
        </p:nvGrpSpPr>
        <p:grpSpPr>
          <a:xfrm>
            <a:off x="3289908" y="821816"/>
            <a:ext cx="868216" cy="868042"/>
            <a:chOff x="6579816" y="1643961"/>
            <a:chExt cx="1736432" cy="1736432"/>
          </a:xfrm>
        </p:grpSpPr>
        <p:sp>
          <p:nvSpPr>
            <p:cNvPr id="523" name="Google Shape;523;p50"/>
            <p:cNvSpPr/>
            <p:nvPr/>
          </p:nvSpPr>
          <p:spPr>
            <a:xfrm rot="3489205">
              <a:off x="6817570" y="1881715"/>
              <a:ext cx="1260924" cy="1260924"/>
            </a:xfrm>
            <a:prstGeom prst="ellipse">
              <a:avLst/>
            </a:pr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4968" sx="98000" sy="98000" algn="ctr" rotWithShape="0">
                <a:srgbClr val="000000">
                  <a:alpha val="21960"/>
                </a:srgbClr>
              </a:outerShdw>
            </a:effectLst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rgbClr val="09314C"/>
                </a:solidFill>
              </a:endParaRPr>
            </a:p>
          </p:txBody>
        </p:sp>
        <p:sp>
          <p:nvSpPr>
            <p:cNvPr id="524" name="Google Shape;524;p50"/>
            <p:cNvSpPr/>
            <p:nvPr/>
          </p:nvSpPr>
          <p:spPr>
            <a:xfrm>
              <a:off x="7153217" y="2217392"/>
              <a:ext cx="589630" cy="58957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800" y="14727"/>
                  </a:moveTo>
                  <a:cubicBezTo>
                    <a:pt x="8631" y="14727"/>
                    <a:pt x="6873" y="12969"/>
                    <a:pt x="6873" y="10800"/>
                  </a:cubicBezTo>
                  <a:cubicBezTo>
                    <a:pt x="6873" y="8631"/>
                    <a:pt x="8631" y="6873"/>
                    <a:pt x="10800" y="6873"/>
                  </a:cubicBezTo>
                  <a:cubicBezTo>
                    <a:pt x="12969" y="6873"/>
                    <a:pt x="14727" y="8631"/>
                    <a:pt x="14727" y="10800"/>
                  </a:cubicBezTo>
                  <a:cubicBezTo>
                    <a:pt x="14727" y="12969"/>
                    <a:pt x="12969" y="14727"/>
                    <a:pt x="10800" y="14727"/>
                  </a:cubicBezTo>
                  <a:moveTo>
                    <a:pt x="10800" y="5891"/>
                  </a:moveTo>
                  <a:cubicBezTo>
                    <a:pt x="8088" y="5891"/>
                    <a:pt x="5891" y="8089"/>
                    <a:pt x="5891" y="10800"/>
                  </a:cubicBezTo>
                  <a:cubicBezTo>
                    <a:pt x="5891" y="13512"/>
                    <a:pt x="8088" y="15709"/>
                    <a:pt x="10800" y="15709"/>
                  </a:cubicBezTo>
                  <a:cubicBezTo>
                    <a:pt x="13512" y="15709"/>
                    <a:pt x="15709" y="13512"/>
                    <a:pt x="15709" y="10800"/>
                  </a:cubicBezTo>
                  <a:cubicBezTo>
                    <a:pt x="15709" y="8089"/>
                    <a:pt x="13512" y="5891"/>
                    <a:pt x="10800" y="5891"/>
                  </a:cubicBezTo>
                  <a:moveTo>
                    <a:pt x="20618" y="12013"/>
                  </a:moveTo>
                  <a:cubicBezTo>
                    <a:pt x="20614" y="12014"/>
                    <a:pt x="20611" y="12016"/>
                    <a:pt x="20607" y="12016"/>
                  </a:cubicBezTo>
                  <a:lnTo>
                    <a:pt x="19602" y="12268"/>
                  </a:lnTo>
                  <a:cubicBezTo>
                    <a:pt x="19256" y="12354"/>
                    <a:pt x="18984" y="12622"/>
                    <a:pt x="18892" y="12966"/>
                  </a:cubicBezTo>
                  <a:cubicBezTo>
                    <a:pt x="18703" y="13672"/>
                    <a:pt x="18421" y="14351"/>
                    <a:pt x="18053" y="14986"/>
                  </a:cubicBezTo>
                  <a:cubicBezTo>
                    <a:pt x="17873" y="15295"/>
                    <a:pt x="17876" y="15677"/>
                    <a:pt x="18060" y="15984"/>
                  </a:cubicBezTo>
                  <a:lnTo>
                    <a:pt x="18601" y="16885"/>
                  </a:lnTo>
                  <a:lnTo>
                    <a:pt x="16886" y="18600"/>
                  </a:lnTo>
                  <a:cubicBezTo>
                    <a:pt x="16882" y="18599"/>
                    <a:pt x="16878" y="18597"/>
                    <a:pt x="16875" y="18595"/>
                  </a:cubicBezTo>
                  <a:lnTo>
                    <a:pt x="15978" y="18057"/>
                  </a:lnTo>
                  <a:cubicBezTo>
                    <a:pt x="15822" y="17964"/>
                    <a:pt x="15648" y="17917"/>
                    <a:pt x="15473" y="17917"/>
                  </a:cubicBezTo>
                  <a:cubicBezTo>
                    <a:pt x="15304" y="17917"/>
                    <a:pt x="15134" y="17961"/>
                    <a:pt x="14982" y="18049"/>
                  </a:cubicBezTo>
                  <a:cubicBezTo>
                    <a:pt x="14348" y="18415"/>
                    <a:pt x="13671" y="18696"/>
                    <a:pt x="12968" y="18884"/>
                  </a:cubicBezTo>
                  <a:cubicBezTo>
                    <a:pt x="12624" y="18976"/>
                    <a:pt x="12356" y="19248"/>
                    <a:pt x="12269" y="19594"/>
                  </a:cubicBezTo>
                  <a:lnTo>
                    <a:pt x="12016" y="20607"/>
                  </a:lnTo>
                  <a:cubicBezTo>
                    <a:pt x="12015" y="20611"/>
                    <a:pt x="12014" y="20614"/>
                    <a:pt x="12012" y="20619"/>
                  </a:cubicBezTo>
                  <a:lnTo>
                    <a:pt x="9587" y="20619"/>
                  </a:lnTo>
                  <a:lnTo>
                    <a:pt x="9331" y="19594"/>
                  </a:lnTo>
                  <a:cubicBezTo>
                    <a:pt x="9244" y="19248"/>
                    <a:pt x="8976" y="18976"/>
                    <a:pt x="8632" y="18884"/>
                  </a:cubicBezTo>
                  <a:cubicBezTo>
                    <a:pt x="7929" y="18696"/>
                    <a:pt x="7251" y="18415"/>
                    <a:pt x="6617" y="18049"/>
                  </a:cubicBezTo>
                  <a:cubicBezTo>
                    <a:pt x="6465" y="17961"/>
                    <a:pt x="6296" y="17917"/>
                    <a:pt x="6127" y="17917"/>
                  </a:cubicBezTo>
                  <a:cubicBezTo>
                    <a:pt x="5951" y="17917"/>
                    <a:pt x="5777" y="17964"/>
                    <a:pt x="5621" y="18057"/>
                  </a:cubicBezTo>
                  <a:lnTo>
                    <a:pt x="4725" y="18595"/>
                  </a:lnTo>
                  <a:cubicBezTo>
                    <a:pt x="4722" y="18597"/>
                    <a:pt x="4718" y="18599"/>
                    <a:pt x="4714" y="18600"/>
                  </a:cubicBezTo>
                  <a:lnTo>
                    <a:pt x="3000" y="16885"/>
                  </a:lnTo>
                  <a:lnTo>
                    <a:pt x="3540" y="15984"/>
                  </a:lnTo>
                  <a:cubicBezTo>
                    <a:pt x="3724" y="15677"/>
                    <a:pt x="3727" y="15295"/>
                    <a:pt x="3548" y="14986"/>
                  </a:cubicBezTo>
                  <a:cubicBezTo>
                    <a:pt x="3179" y="14351"/>
                    <a:pt x="2897" y="13672"/>
                    <a:pt x="2708" y="12966"/>
                  </a:cubicBezTo>
                  <a:cubicBezTo>
                    <a:pt x="2616" y="12622"/>
                    <a:pt x="2343" y="12354"/>
                    <a:pt x="1998" y="12268"/>
                  </a:cubicBezTo>
                  <a:lnTo>
                    <a:pt x="993" y="12016"/>
                  </a:lnTo>
                  <a:cubicBezTo>
                    <a:pt x="989" y="12016"/>
                    <a:pt x="986" y="12014"/>
                    <a:pt x="982" y="12013"/>
                  </a:cubicBezTo>
                  <a:lnTo>
                    <a:pt x="982" y="9587"/>
                  </a:lnTo>
                  <a:lnTo>
                    <a:pt x="1998" y="9333"/>
                  </a:lnTo>
                  <a:cubicBezTo>
                    <a:pt x="2343" y="9246"/>
                    <a:pt x="2616" y="8979"/>
                    <a:pt x="2708" y="8634"/>
                  </a:cubicBezTo>
                  <a:cubicBezTo>
                    <a:pt x="2897" y="7928"/>
                    <a:pt x="3179" y="7249"/>
                    <a:pt x="3548" y="6615"/>
                  </a:cubicBezTo>
                  <a:cubicBezTo>
                    <a:pt x="3727" y="6305"/>
                    <a:pt x="3724" y="5923"/>
                    <a:pt x="3540" y="5617"/>
                  </a:cubicBezTo>
                  <a:lnTo>
                    <a:pt x="3005" y="4725"/>
                  </a:lnTo>
                  <a:cubicBezTo>
                    <a:pt x="3004" y="4722"/>
                    <a:pt x="3002" y="4718"/>
                    <a:pt x="3000" y="4715"/>
                  </a:cubicBezTo>
                  <a:lnTo>
                    <a:pt x="4715" y="3000"/>
                  </a:lnTo>
                  <a:lnTo>
                    <a:pt x="5621" y="3544"/>
                  </a:lnTo>
                  <a:cubicBezTo>
                    <a:pt x="5777" y="3636"/>
                    <a:pt x="5951" y="3683"/>
                    <a:pt x="6127" y="3683"/>
                  </a:cubicBezTo>
                  <a:cubicBezTo>
                    <a:pt x="6296" y="3683"/>
                    <a:pt x="6465" y="3639"/>
                    <a:pt x="6618" y="3551"/>
                  </a:cubicBezTo>
                  <a:cubicBezTo>
                    <a:pt x="7251" y="3185"/>
                    <a:pt x="7929" y="2904"/>
                    <a:pt x="8632" y="2717"/>
                  </a:cubicBezTo>
                  <a:cubicBezTo>
                    <a:pt x="8976" y="2624"/>
                    <a:pt x="9244" y="2353"/>
                    <a:pt x="9331" y="2007"/>
                  </a:cubicBezTo>
                  <a:lnTo>
                    <a:pt x="9587" y="982"/>
                  </a:lnTo>
                  <a:lnTo>
                    <a:pt x="12012" y="982"/>
                  </a:lnTo>
                  <a:cubicBezTo>
                    <a:pt x="12014" y="986"/>
                    <a:pt x="12015" y="989"/>
                    <a:pt x="12016" y="993"/>
                  </a:cubicBezTo>
                  <a:lnTo>
                    <a:pt x="12269" y="2007"/>
                  </a:lnTo>
                  <a:cubicBezTo>
                    <a:pt x="12356" y="2353"/>
                    <a:pt x="12624" y="2624"/>
                    <a:pt x="12968" y="2717"/>
                  </a:cubicBezTo>
                  <a:cubicBezTo>
                    <a:pt x="13671" y="2904"/>
                    <a:pt x="14348" y="3185"/>
                    <a:pt x="14982" y="3551"/>
                  </a:cubicBezTo>
                  <a:cubicBezTo>
                    <a:pt x="15134" y="3639"/>
                    <a:pt x="15304" y="3683"/>
                    <a:pt x="15473" y="3683"/>
                  </a:cubicBezTo>
                  <a:cubicBezTo>
                    <a:pt x="15648" y="3683"/>
                    <a:pt x="15822" y="3636"/>
                    <a:pt x="15978" y="3544"/>
                  </a:cubicBezTo>
                  <a:lnTo>
                    <a:pt x="16884" y="3000"/>
                  </a:lnTo>
                  <a:lnTo>
                    <a:pt x="18600" y="4715"/>
                  </a:lnTo>
                  <a:cubicBezTo>
                    <a:pt x="18598" y="4718"/>
                    <a:pt x="18597" y="4722"/>
                    <a:pt x="18595" y="4726"/>
                  </a:cubicBezTo>
                  <a:lnTo>
                    <a:pt x="18060" y="5616"/>
                  </a:lnTo>
                  <a:cubicBezTo>
                    <a:pt x="17876" y="5923"/>
                    <a:pt x="17873" y="6305"/>
                    <a:pt x="18053" y="6615"/>
                  </a:cubicBezTo>
                  <a:cubicBezTo>
                    <a:pt x="18421" y="7249"/>
                    <a:pt x="18703" y="7928"/>
                    <a:pt x="18892" y="8634"/>
                  </a:cubicBezTo>
                  <a:cubicBezTo>
                    <a:pt x="18984" y="8979"/>
                    <a:pt x="19256" y="9246"/>
                    <a:pt x="19602" y="9333"/>
                  </a:cubicBezTo>
                  <a:lnTo>
                    <a:pt x="20618" y="9587"/>
                  </a:lnTo>
                  <a:cubicBezTo>
                    <a:pt x="20618" y="9587"/>
                    <a:pt x="20618" y="12013"/>
                    <a:pt x="20618" y="12013"/>
                  </a:cubicBezTo>
                  <a:close/>
                  <a:moveTo>
                    <a:pt x="20880" y="8641"/>
                  </a:moveTo>
                  <a:lnTo>
                    <a:pt x="19841" y="8380"/>
                  </a:lnTo>
                  <a:cubicBezTo>
                    <a:pt x="19626" y="7580"/>
                    <a:pt x="19308" y="6822"/>
                    <a:pt x="18902" y="6122"/>
                  </a:cubicBezTo>
                  <a:lnTo>
                    <a:pt x="19455" y="5200"/>
                  </a:lnTo>
                  <a:cubicBezTo>
                    <a:pt x="19625" y="4871"/>
                    <a:pt x="19736" y="4463"/>
                    <a:pt x="19455" y="4182"/>
                  </a:cubicBezTo>
                  <a:lnTo>
                    <a:pt x="17419" y="2145"/>
                  </a:lnTo>
                  <a:cubicBezTo>
                    <a:pt x="17292" y="2018"/>
                    <a:pt x="17136" y="1969"/>
                    <a:pt x="16975" y="1969"/>
                  </a:cubicBezTo>
                  <a:cubicBezTo>
                    <a:pt x="16778" y="1969"/>
                    <a:pt x="16572" y="2043"/>
                    <a:pt x="16400" y="2145"/>
                  </a:cubicBezTo>
                  <a:lnTo>
                    <a:pt x="15473" y="2702"/>
                  </a:lnTo>
                  <a:cubicBezTo>
                    <a:pt x="14775" y="2298"/>
                    <a:pt x="14020" y="1982"/>
                    <a:pt x="13222" y="1768"/>
                  </a:cubicBezTo>
                  <a:lnTo>
                    <a:pt x="12960" y="720"/>
                  </a:lnTo>
                  <a:cubicBezTo>
                    <a:pt x="12848" y="367"/>
                    <a:pt x="12638" y="0"/>
                    <a:pt x="12240" y="0"/>
                  </a:cubicBezTo>
                  <a:lnTo>
                    <a:pt x="9360" y="0"/>
                  </a:lnTo>
                  <a:cubicBezTo>
                    <a:pt x="8962" y="0"/>
                    <a:pt x="8730" y="367"/>
                    <a:pt x="8640" y="720"/>
                  </a:cubicBezTo>
                  <a:lnTo>
                    <a:pt x="8378" y="1768"/>
                  </a:lnTo>
                  <a:cubicBezTo>
                    <a:pt x="7580" y="1982"/>
                    <a:pt x="6825" y="2298"/>
                    <a:pt x="6127" y="2702"/>
                  </a:cubicBezTo>
                  <a:lnTo>
                    <a:pt x="5200" y="2145"/>
                  </a:lnTo>
                  <a:cubicBezTo>
                    <a:pt x="5028" y="2043"/>
                    <a:pt x="4822" y="1969"/>
                    <a:pt x="4625" y="1969"/>
                  </a:cubicBezTo>
                  <a:cubicBezTo>
                    <a:pt x="4464" y="1969"/>
                    <a:pt x="4308" y="2018"/>
                    <a:pt x="4181" y="2145"/>
                  </a:cubicBezTo>
                  <a:lnTo>
                    <a:pt x="2145" y="4182"/>
                  </a:lnTo>
                  <a:cubicBezTo>
                    <a:pt x="1864" y="4463"/>
                    <a:pt x="1975" y="4871"/>
                    <a:pt x="2145" y="5200"/>
                  </a:cubicBezTo>
                  <a:lnTo>
                    <a:pt x="2698" y="6122"/>
                  </a:lnTo>
                  <a:cubicBezTo>
                    <a:pt x="2292" y="6822"/>
                    <a:pt x="1973" y="7580"/>
                    <a:pt x="1759" y="8380"/>
                  </a:cubicBezTo>
                  <a:lnTo>
                    <a:pt x="720" y="8641"/>
                  </a:lnTo>
                  <a:cubicBezTo>
                    <a:pt x="367" y="8730"/>
                    <a:pt x="0" y="8963"/>
                    <a:pt x="0" y="9360"/>
                  </a:cubicBezTo>
                  <a:lnTo>
                    <a:pt x="0" y="12240"/>
                  </a:lnTo>
                  <a:cubicBezTo>
                    <a:pt x="0" y="12638"/>
                    <a:pt x="367" y="12848"/>
                    <a:pt x="720" y="12960"/>
                  </a:cubicBezTo>
                  <a:lnTo>
                    <a:pt x="1759" y="13220"/>
                  </a:lnTo>
                  <a:cubicBezTo>
                    <a:pt x="1973" y="14021"/>
                    <a:pt x="2292" y="14778"/>
                    <a:pt x="2698" y="15478"/>
                  </a:cubicBezTo>
                  <a:lnTo>
                    <a:pt x="2145" y="16400"/>
                  </a:lnTo>
                  <a:cubicBezTo>
                    <a:pt x="1959" y="16714"/>
                    <a:pt x="1864" y="17137"/>
                    <a:pt x="2145" y="17419"/>
                  </a:cubicBezTo>
                  <a:lnTo>
                    <a:pt x="4181" y="19455"/>
                  </a:lnTo>
                  <a:cubicBezTo>
                    <a:pt x="4305" y="19579"/>
                    <a:pt x="4454" y="19627"/>
                    <a:pt x="4610" y="19627"/>
                  </a:cubicBezTo>
                  <a:cubicBezTo>
                    <a:pt x="4807" y="19627"/>
                    <a:pt x="5016" y="19550"/>
                    <a:pt x="5200" y="19455"/>
                  </a:cubicBezTo>
                  <a:lnTo>
                    <a:pt x="6127" y="18899"/>
                  </a:lnTo>
                  <a:cubicBezTo>
                    <a:pt x="6825" y="19302"/>
                    <a:pt x="7580" y="19619"/>
                    <a:pt x="8378" y="19832"/>
                  </a:cubicBezTo>
                  <a:lnTo>
                    <a:pt x="8640" y="20880"/>
                  </a:lnTo>
                  <a:cubicBezTo>
                    <a:pt x="8730" y="21233"/>
                    <a:pt x="8962" y="21600"/>
                    <a:pt x="9360" y="21600"/>
                  </a:cubicBezTo>
                  <a:lnTo>
                    <a:pt x="12240" y="21600"/>
                  </a:lnTo>
                  <a:cubicBezTo>
                    <a:pt x="12638" y="21600"/>
                    <a:pt x="12848" y="21233"/>
                    <a:pt x="12960" y="20880"/>
                  </a:cubicBezTo>
                  <a:lnTo>
                    <a:pt x="13222" y="19832"/>
                  </a:lnTo>
                  <a:cubicBezTo>
                    <a:pt x="14020" y="19619"/>
                    <a:pt x="14775" y="19302"/>
                    <a:pt x="15473" y="18899"/>
                  </a:cubicBezTo>
                  <a:lnTo>
                    <a:pt x="16400" y="19455"/>
                  </a:lnTo>
                  <a:cubicBezTo>
                    <a:pt x="16584" y="19550"/>
                    <a:pt x="16793" y="19627"/>
                    <a:pt x="16990" y="19627"/>
                  </a:cubicBezTo>
                  <a:cubicBezTo>
                    <a:pt x="17146" y="19627"/>
                    <a:pt x="17294" y="19579"/>
                    <a:pt x="17419" y="19455"/>
                  </a:cubicBezTo>
                  <a:lnTo>
                    <a:pt x="19455" y="17419"/>
                  </a:lnTo>
                  <a:cubicBezTo>
                    <a:pt x="19736" y="17137"/>
                    <a:pt x="19641" y="16714"/>
                    <a:pt x="19455" y="16400"/>
                  </a:cubicBezTo>
                  <a:lnTo>
                    <a:pt x="18902" y="15478"/>
                  </a:lnTo>
                  <a:cubicBezTo>
                    <a:pt x="19308" y="14778"/>
                    <a:pt x="19626" y="14021"/>
                    <a:pt x="19841" y="13220"/>
                  </a:cubicBezTo>
                  <a:lnTo>
                    <a:pt x="20880" y="12960"/>
                  </a:lnTo>
                  <a:cubicBezTo>
                    <a:pt x="21233" y="12848"/>
                    <a:pt x="21600" y="12638"/>
                    <a:pt x="21600" y="12240"/>
                  </a:cubicBezTo>
                  <a:lnTo>
                    <a:pt x="21600" y="9360"/>
                  </a:lnTo>
                  <a:cubicBezTo>
                    <a:pt x="21600" y="8963"/>
                    <a:pt x="21233" y="8730"/>
                    <a:pt x="20880" y="8641"/>
                  </a:cubicBezTo>
                </a:path>
              </a:pathLst>
            </a:custGeom>
            <a:solidFill>
              <a:schemeClr val="lt2"/>
            </a:solidFill>
            <a:ln w="6350" cap="flat" cmpd="sng">
              <a:solidFill>
                <a:schemeClr val="lt2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14275" tIns="14275" rIns="14275" bIns="1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99">
                <a:solidFill>
                  <a:srgbClr val="09314C"/>
                </a:solidFill>
              </a:endParaRPr>
            </a:p>
          </p:txBody>
        </p:sp>
      </p:grpSp>
      <p:grpSp>
        <p:nvGrpSpPr>
          <p:cNvPr id="525" name="Google Shape;525;p50"/>
          <p:cNvGrpSpPr/>
          <p:nvPr/>
        </p:nvGrpSpPr>
        <p:grpSpPr>
          <a:xfrm>
            <a:off x="2710546" y="2250406"/>
            <a:ext cx="630462" cy="630336"/>
            <a:chOff x="5421091" y="4501713"/>
            <a:chExt cx="1260924" cy="1260924"/>
          </a:xfrm>
        </p:grpSpPr>
        <p:sp>
          <p:nvSpPr>
            <p:cNvPr id="526" name="Google Shape;526;p50"/>
            <p:cNvSpPr/>
            <p:nvPr/>
          </p:nvSpPr>
          <p:spPr>
            <a:xfrm>
              <a:off x="5421091" y="4501713"/>
              <a:ext cx="1260924" cy="1260924"/>
            </a:xfrm>
            <a:prstGeom prst="ellipse">
              <a:avLst/>
            </a:pr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4968" sx="98000" sy="98000" algn="ctr" rotWithShape="0">
                <a:srgbClr val="000000">
                  <a:alpha val="21960"/>
                </a:srgbClr>
              </a:outerShdw>
            </a:effectLst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rgbClr val="09314C"/>
                </a:solidFill>
              </a:endParaRPr>
            </a:p>
          </p:txBody>
        </p:sp>
        <p:sp>
          <p:nvSpPr>
            <p:cNvPr id="527" name="Google Shape;527;p50"/>
            <p:cNvSpPr/>
            <p:nvPr/>
          </p:nvSpPr>
          <p:spPr>
            <a:xfrm>
              <a:off x="5742477" y="4832350"/>
              <a:ext cx="589576" cy="589594"/>
            </a:xfrm>
            <a:custGeom>
              <a:avLst/>
              <a:gdLst/>
              <a:ahLst/>
              <a:cxnLst/>
              <a:rect l="l" t="t" r="r" b="b"/>
              <a:pathLst>
                <a:path w="21278" h="21600" extrusionOk="0">
                  <a:moveTo>
                    <a:pt x="2560" y="18308"/>
                  </a:moveTo>
                  <a:cubicBezTo>
                    <a:pt x="2472" y="18397"/>
                    <a:pt x="2418" y="18520"/>
                    <a:pt x="2418" y="18655"/>
                  </a:cubicBezTo>
                  <a:cubicBezTo>
                    <a:pt x="2418" y="18926"/>
                    <a:pt x="2635" y="19146"/>
                    <a:pt x="2902" y="19146"/>
                  </a:cubicBezTo>
                  <a:cubicBezTo>
                    <a:pt x="3169" y="19146"/>
                    <a:pt x="3385" y="18926"/>
                    <a:pt x="3385" y="18655"/>
                  </a:cubicBezTo>
                  <a:cubicBezTo>
                    <a:pt x="3385" y="18384"/>
                    <a:pt x="3169" y="18164"/>
                    <a:pt x="2902" y="18164"/>
                  </a:cubicBezTo>
                  <a:cubicBezTo>
                    <a:pt x="2768" y="18164"/>
                    <a:pt x="2647" y="18219"/>
                    <a:pt x="2560" y="18308"/>
                  </a:cubicBezTo>
                  <a:moveTo>
                    <a:pt x="20499" y="4279"/>
                  </a:moveTo>
                  <a:lnTo>
                    <a:pt x="20091" y="4692"/>
                  </a:lnTo>
                  <a:lnTo>
                    <a:pt x="20088" y="4688"/>
                  </a:lnTo>
                  <a:lnTo>
                    <a:pt x="17670" y="7143"/>
                  </a:lnTo>
                  <a:lnTo>
                    <a:pt x="17664" y="7137"/>
                  </a:lnTo>
                  <a:cubicBezTo>
                    <a:pt x="17227" y="7580"/>
                    <a:pt x="16624" y="7853"/>
                    <a:pt x="15958" y="7853"/>
                  </a:cubicBezTo>
                  <a:cubicBezTo>
                    <a:pt x="14624" y="7853"/>
                    <a:pt x="13543" y="6755"/>
                    <a:pt x="13543" y="5401"/>
                  </a:cubicBezTo>
                  <a:cubicBezTo>
                    <a:pt x="13543" y="4725"/>
                    <a:pt x="13813" y="4113"/>
                    <a:pt x="14248" y="3670"/>
                  </a:cubicBezTo>
                  <a:lnTo>
                    <a:pt x="13563" y="2975"/>
                  </a:lnTo>
                  <a:cubicBezTo>
                    <a:pt x="12951" y="3596"/>
                    <a:pt x="12571" y="4452"/>
                    <a:pt x="12571" y="5401"/>
                  </a:cubicBezTo>
                  <a:cubicBezTo>
                    <a:pt x="12571" y="7300"/>
                    <a:pt x="14087" y="8840"/>
                    <a:pt x="15958" y="8840"/>
                  </a:cubicBezTo>
                  <a:cubicBezTo>
                    <a:pt x="16893" y="8840"/>
                    <a:pt x="17737" y="8454"/>
                    <a:pt x="18348" y="7832"/>
                  </a:cubicBezTo>
                  <a:lnTo>
                    <a:pt x="18353" y="7837"/>
                  </a:lnTo>
                  <a:lnTo>
                    <a:pt x="20152" y="6011"/>
                  </a:lnTo>
                  <a:cubicBezTo>
                    <a:pt x="20516" y="7368"/>
                    <a:pt x="20343" y="8670"/>
                    <a:pt x="19540" y="9505"/>
                  </a:cubicBezTo>
                  <a:lnTo>
                    <a:pt x="16947" y="12198"/>
                  </a:lnTo>
                  <a:cubicBezTo>
                    <a:pt x="16605" y="12553"/>
                    <a:pt x="16104" y="12766"/>
                    <a:pt x="15610" y="12766"/>
                  </a:cubicBezTo>
                  <a:cubicBezTo>
                    <a:pt x="15590" y="12765"/>
                    <a:pt x="13953" y="12652"/>
                    <a:pt x="12318" y="11611"/>
                  </a:cubicBezTo>
                  <a:lnTo>
                    <a:pt x="12314" y="11620"/>
                  </a:lnTo>
                  <a:cubicBezTo>
                    <a:pt x="12239" y="11572"/>
                    <a:pt x="12155" y="11537"/>
                    <a:pt x="12060" y="11537"/>
                  </a:cubicBezTo>
                  <a:cubicBezTo>
                    <a:pt x="11897" y="11537"/>
                    <a:pt x="11759" y="11625"/>
                    <a:pt x="11671" y="11753"/>
                  </a:cubicBezTo>
                  <a:lnTo>
                    <a:pt x="11654" y="11742"/>
                  </a:lnTo>
                  <a:lnTo>
                    <a:pt x="4270" y="20043"/>
                  </a:lnTo>
                  <a:cubicBezTo>
                    <a:pt x="3919" y="20399"/>
                    <a:pt x="3436" y="20618"/>
                    <a:pt x="2902" y="20618"/>
                  </a:cubicBezTo>
                  <a:cubicBezTo>
                    <a:pt x="1833" y="20618"/>
                    <a:pt x="967" y="19740"/>
                    <a:pt x="967" y="18655"/>
                  </a:cubicBezTo>
                  <a:cubicBezTo>
                    <a:pt x="967" y="18113"/>
                    <a:pt x="1184" y="17622"/>
                    <a:pt x="1534" y="17267"/>
                  </a:cubicBezTo>
                  <a:lnTo>
                    <a:pt x="9684" y="9801"/>
                  </a:lnTo>
                  <a:lnTo>
                    <a:pt x="9671" y="9786"/>
                  </a:lnTo>
                  <a:cubicBezTo>
                    <a:pt x="9796" y="9698"/>
                    <a:pt x="9884" y="9557"/>
                    <a:pt x="9884" y="9389"/>
                  </a:cubicBezTo>
                  <a:cubicBezTo>
                    <a:pt x="9884" y="9283"/>
                    <a:pt x="9844" y="9190"/>
                    <a:pt x="9787" y="9110"/>
                  </a:cubicBezTo>
                  <a:lnTo>
                    <a:pt x="9790" y="9107"/>
                  </a:lnTo>
                  <a:cubicBezTo>
                    <a:pt x="8390" y="7219"/>
                    <a:pt x="8340" y="5816"/>
                    <a:pt x="9546" y="4488"/>
                  </a:cubicBezTo>
                  <a:lnTo>
                    <a:pt x="12130" y="1805"/>
                  </a:lnTo>
                  <a:cubicBezTo>
                    <a:pt x="12785" y="1125"/>
                    <a:pt x="13641" y="982"/>
                    <a:pt x="14244" y="982"/>
                  </a:cubicBezTo>
                  <a:lnTo>
                    <a:pt x="14246" y="982"/>
                  </a:lnTo>
                  <a:cubicBezTo>
                    <a:pt x="14611" y="982"/>
                    <a:pt x="14988" y="1037"/>
                    <a:pt x="15366" y="1136"/>
                  </a:cubicBezTo>
                  <a:lnTo>
                    <a:pt x="13559" y="2970"/>
                  </a:lnTo>
                  <a:lnTo>
                    <a:pt x="14243" y="3664"/>
                  </a:lnTo>
                  <a:lnTo>
                    <a:pt x="16661" y="1210"/>
                  </a:lnTo>
                  <a:lnTo>
                    <a:pt x="16657" y="1206"/>
                  </a:lnTo>
                  <a:lnTo>
                    <a:pt x="17082" y="775"/>
                  </a:lnTo>
                  <a:cubicBezTo>
                    <a:pt x="16139" y="269"/>
                    <a:pt x="15160" y="0"/>
                    <a:pt x="14246" y="0"/>
                  </a:cubicBezTo>
                  <a:lnTo>
                    <a:pt x="14244" y="0"/>
                  </a:lnTo>
                  <a:cubicBezTo>
                    <a:pt x="13167" y="0"/>
                    <a:pt x="12182" y="361"/>
                    <a:pt x="11460" y="1111"/>
                  </a:cubicBezTo>
                  <a:lnTo>
                    <a:pt x="8867" y="3804"/>
                  </a:lnTo>
                  <a:cubicBezTo>
                    <a:pt x="7163" y="5672"/>
                    <a:pt x="7613" y="7584"/>
                    <a:pt x="8769" y="9315"/>
                  </a:cubicBezTo>
                  <a:lnTo>
                    <a:pt x="850" y="16572"/>
                  </a:lnTo>
                  <a:cubicBezTo>
                    <a:pt x="325" y="17106"/>
                    <a:pt x="0" y="17842"/>
                    <a:pt x="0" y="18655"/>
                  </a:cubicBezTo>
                  <a:cubicBezTo>
                    <a:pt x="0" y="20282"/>
                    <a:pt x="1299" y="21600"/>
                    <a:pt x="2902" y="21600"/>
                  </a:cubicBezTo>
                  <a:cubicBezTo>
                    <a:pt x="3703" y="21600"/>
                    <a:pt x="4429" y="21271"/>
                    <a:pt x="4954" y="20738"/>
                  </a:cubicBezTo>
                  <a:lnTo>
                    <a:pt x="12160" y="12652"/>
                  </a:lnTo>
                  <a:cubicBezTo>
                    <a:pt x="13800" y="13590"/>
                    <a:pt x="15363" y="13747"/>
                    <a:pt x="15606" y="13747"/>
                  </a:cubicBezTo>
                  <a:cubicBezTo>
                    <a:pt x="16313" y="13747"/>
                    <a:pt x="17067" y="13463"/>
                    <a:pt x="17617" y="12892"/>
                  </a:cubicBezTo>
                  <a:lnTo>
                    <a:pt x="20209" y="10198"/>
                  </a:lnTo>
                  <a:cubicBezTo>
                    <a:pt x="21560" y="8795"/>
                    <a:pt x="21600" y="6433"/>
                    <a:pt x="20499" y="4279"/>
                  </a:cubicBezTo>
                </a:path>
              </a:pathLst>
            </a:custGeom>
            <a:solidFill>
              <a:schemeClr val="lt2"/>
            </a:solidFill>
            <a:ln w="6350" cap="flat" cmpd="sng">
              <a:solidFill>
                <a:schemeClr val="lt2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14275" tIns="14275" rIns="14275" bIns="1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99">
                <a:solidFill>
                  <a:srgbClr val="09314C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>
            <a:spLocks noGrp="1"/>
          </p:cNvSpPr>
          <p:nvPr>
            <p:ph type="pic" idx="2"/>
          </p:nvPr>
        </p:nvSpPr>
        <p:spPr>
          <a:xfrm>
            <a:off x="5092225" y="-17910"/>
            <a:ext cx="4051800" cy="516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7" name="Google Shape;197;p33"/>
          <p:cNvSpPr/>
          <p:nvPr/>
        </p:nvSpPr>
        <p:spPr>
          <a:xfrm>
            <a:off x="5092263" y="-8986"/>
            <a:ext cx="4051800" cy="5143500"/>
          </a:xfrm>
          <a:prstGeom prst="rect">
            <a:avLst/>
          </a:prstGeom>
          <a:solidFill>
            <a:srgbClr val="09314C">
              <a:alpha val="75000"/>
            </a:srgbClr>
          </a:solidFill>
          <a:ln w="4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99"/>
          </a:p>
        </p:txBody>
      </p:sp>
      <p:sp>
        <p:nvSpPr>
          <p:cNvPr id="198" name="Google Shape;198;p33"/>
          <p:cNvSpPr txBox="1"/>
          <p:nvPr/>
        </p:nvSpPr>
        <p:spPr>
          <a:xfrm>
            <a:off x="437525" y="3201291"/>
            <a:ext cx="28071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49">
                <a:solidFill>
                  <a:schemeClr val="dk1"/>
                </a:solidFill>
              </a:rPr>
              <a:t>Subtitle</a:t>
            </a:r>
            <a:endParaRPr sz="1699">
              <a:solidFill>
                <a:schemeClr val="dk1"/>
              </a:solidFill>
            </a:endParaRPr>
          </a:p>
        </p:txBody>
      </p:sp>
      <p:sp>
        <p:nvSpPr>
          <p:cNvPr id="199" name="Google Shape;199;p33"/>
          <p:cNvSpPr txBox="1"/>
          <p:nvPr/>
        </p:nvSpPr>
        <p:spPr>
          <a:xfrm>
            <a:off x="437525" y="1900771"/>
            <a:ext cx="6047100" cy="1300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>
                <a:solidFill>
                  <a:schemeClr val="lt2"/>
                </a:solidFill>
              </a:rPr>
              <a:t>Title</a:t>
            </a:r>
            <a:endParaRPr sz="1399" b="1">
              <a:solidFill>
                <a:schemeClr val="lt2"/>
              </a:solidFill>
              <a:highlight>
                <a:schemeClr val="lt2"/>
              </a:highlight>
            </a:endParaRPr>
          </a:p>
        </p:txBody>
      </p:sp>
      <p:pic>
        <p:nvPicPr>
          <p:cNvPr id="200" name="Google Shape;20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525" y="-171033"/>
            <a:ext cx="1821260" cy="1138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51"/>
          <p:cNvPicPr preferRelativeResize="0"/>
          <p:nvPr/>
        </p:nvPicPr>
        <p:blipFill rotWithShape="1">
          <a:blip r:embed="rId3">
            <a:alphaModFix/>
          </a:blip>
          <a:srcRect l="9734" r="9707" b="20110"/>
          <a:stretch/>
        </p:blipFill>
        <p:spPr>
          <a:xfrm rot="905181">
            <a:off x="1070411" y="1323549"/>
            <a:ext cx="2231134" cy="3167185"/>
          </a:xfrm>
          <a:custGeom>
            <a:avLst/>
            <a:gdLst/>
            <a:ahLst/>
            <a:cxnLst/>
            <a:rect l="l" t="t" r="r" b="b"/>
            <a:pathLst>
              <a:path w="3746499" h="5318308" extrusionOk="0">
                <a:moveTo>
                  <a:pt x="0" y="0"/>
                </a:moveTo>
                <a:lnTo>
                  <a:pt x="3746499" y="0"/>
                </a:lnTo>
                <a:lnTo>
                  <a:pt x="3746499" y="5318308"/>
                </a:lnTo>
                <a:lnTo>
                  <a:pt x="0" y="5318308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534" name="Google Shape;534;p51"/>
          <p:cNvPicPr preferRelativeResize="0"/>
          <p:nvPr/>
        </p:nvPicPr>
        <p:blipFill rotWithShape="1">
          <a:blip r:embed="rId4">
            <a:alphaModFix/>
          </a:blip>
          <a:srcRect l="21674" r="18986" b="15517"/>
          <a:stretch/>
        </p:blipFill>
        <p:spPr>
          <a:xfrm rot="905181">
            <a:off x="6806326" y="1461096"/>
            <a:ext cx="1261894" cy="2706716"/>
          </a:xfrm>
          <a:custGeom>
            <a:avLst/>
            <a:gdLst/>
            <a:ahLst/>
            <a:cxnLst/>
            <a:rect l="l" t="t" r="r" b="b"/>
            <a:pathLst>
              <a:path w="2118960" h="4545092" extrusionOk="0">
                <a:moveTo>
                  <a:pt x="0" y="0"/>
                </a:moveTo>
                <a:lnTo>
                  <a:pt x="2118960" y="0"/>
                </a:lnTo>
                <a:lnTo>
                  <a:pt x="2118960" y="4545092"/>
                </a:lnTo>
                <a:lnTo>
                  <a:pt x="0" y="454509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35" name="Google Shape;535;p51"/>
          <p:cNvSpPr txBox="1"/>
          <p:nvPr/>
        </p:nvSpPr>
        <p:spPr>
          <a:xfrm>
            <a:off x="2350770" y="444889"/>
            <a:ext cx="4442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 b="1">
                <a:solidFill>
                  <a:schemeClr val="lt2"/>
                </a:solidFill>
              </a:rPr>
              <a:t>Devices Mock Up</a:t>
            </a:r>
            <a:endParaRPr sz="3499" b="1">
              <a:solidFill>
                <a:schemeClr val="lt2"/>
              </a:solidFill>
            </a:endParaRPr>
          </a:p>
        </p:txBody>
      </p:sp>
      <p:sp>
        <p:nvSpPr>
          <p:cNvPr id="536" name="Google Shape;536;p51"/>
          <p:cNvSpPr txBox="1"/>
          <p:nvPr/>
        </p:nvSpPr>
        <p:spPr>
          <a:xfrm>
            <a:off x="3581400" y="1031993"/>
            <a:ext cx="19812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49">
                <a:solidFill>
                  <a:schemeClr val="lt2"/>
                </a:solidFill>
              </a:rPr>
              <a:t>Please write your great title is here</a:t>
            </a:r>
            <a:endParaRPr sz="749">
              <a:solidFill>
                <a:schemeClr val="lt2"/>
              </a:solidFill>
            </a:endParaRPr>
          </a:p>
        </p:txBody>
      </p:sp>
      <p:sp>
        <p:nvSpPr>
          <p:cNvPr id="537" name="Google Shape;537;p51"/>
          <p:cNvSpPr>
            <a:spLocks noGrp="1"/>
          </p:cNvSpPr>
          <p:nvPr>
            <p:ph type="pic" idx="2"/>
          </p:nvPr>
        </p:nvSpPr>
        <p:spPr>
          <a:xfrm rot="899769">
            <a:off x="1198302" y="1581473"/>
            <a:ext cx="1950115" cy="2767338"/>
          </a:xfrm>
          <a:prstGeom prst="rect">
            <a:avLst/>
          </a:prstGeom>
          <a:solidFill>
            <a:srgbClr val="2F2F2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538" name="Google Shape;538;p51"/>
          <p:cNvPicPr preferRelativeResize="0"/>
          <p:nvPr/>
        </p:nvPicPr>
        <p:blipFill rotWithShape="1">
          <a:blip r:embed="rId5">
            <a:alphaModFix/>
          </a:blip>
          <a:srcRect l="6529" r="6142" b="17970"/>
          <a:stretch/>
        </p:blipFill>
        <p:spPr>
          <a:xfrm rot="897005">
            <a:off x="2579083" y="1670177"/>
            <a:ext cx="4498691" cy="2698868"/>
          </a:xfrm>
          <a:custGeom>
            <a:avLst/>
            <a:gdLst/>
            <a:ahLst/>
            <a:cxnLst/>
            <a:rect l="l" t="t" r="r" b="b"/>
            <a:pathLst>
              <a:path w="9102438" h="5460762" extrusionOk="0">
                <a:moveTo>
                  <a:pt x="0" y="0"/>
                </a:moveTo>
                <a:lnTo>
                  <a:pt x="9102438" y="0"/>
                </a:lnTo>
                <a:lnTo>
                  <a:pt x="9102438" y="5460762"/>
                </a:lnTo>
                <a:lnTo>
                  <a:pt x="0" y="546076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39" name="Google Shape;539;p51"/>
          <p:cNvSpPr>
            <a:spLocks noGrp="1"/>
          </p:cNvSpPr>
          <p:nvPr>
            <p:ph type="pic" idx="3"/>
          </p:nvPr>
        </p:nvSpPr>
        <p:spPr>
          <a:xfrm rot="900022">
            <a:off x="3117279" y="1925829"/>
            <a:ext cx="3420455" cy="2135613"/>
          </a:xfrm>
          <a:prstGeom prst="rect">
            <a:avLst/>
          </a:prstGeom>
          <a:solidFill>
            <a:srgbClr val="2F2F2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40" name="Google Shape;540;p51"/>
          <p:cNvSpPr>
            <a:spLocks noGrp="1"/>
          </p:cNvSpPr>
          <p:nvPr>
            <p:ph type="pic" idx="4"/>
          </p:nvPr>
        </p:nvSpPr>
        <p:spPr>
          <a:xfrm rot="900026">
            <a:off x="6855348" y="1683778"/>
            <a:ext cx="1106920" cy="2405521"/>
          </a:xfrm>
          <a:prstGeom prst="rect">
            <a:avLst/>
          </a:prstGeom>
          <a:solidFill>
            <a:srgbClr val="2F2F2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5" name="Google Shape;545;p52"/>
          <p:cNvGrpSpPr/>
          <p:nvPr/>
        </p:nvGrpSpPr>
        <p:grpSpPr>
          <a:xfrm>
            <a:off x="455413" y="1233141"/>
            <a:ext cx="4912500" cy="1000150"/>
            <a:chOff x="910825" y="2466775"/>
            <a:chExt cx="9825001" cy="2000700"/>
          </a:xfrm>
        </p:grpSpPr>
        <p:sp>
          <p:nvSpPr>
            <p:cNvPr id="546" name="Google Shape;546;p52"/>
            <p:cNvSpPr txBox="1"/>
            <p:nvPr/>
          </p:nvSpPr>
          <p:spPr>
            <a:xfrm>
              <a:off x="910826" y="2466775"/>
              <a:ext cx="9825000" cy="7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49" b="1">
                  <a:solidFill>
                    <a:schemeClr val="lt2"/>
                  </a:solidFill>
                </a:rPr>
                <a:t>Title</a:t>
              </a:r>
              <a:endParaRPr sz="2249" b="1">
                <a:solidFill>
                  <a:schemeClr val="lt2"/>
                </a:solidFill>
              </a:endParaRPr>
            </a:p>
          </p:txBody>
        </p:sp>
        <p:sp>
          <p:nvSpPr>
            <p:cNvPr id="547" name="Google Shape;547;p52"/>
            <p:cNvSpPr txBox="1"/>
            <p:nvPr/>
          </p:nvSpPr>
          <p:spPr>
            <a:xfrm>
              <a:off x="910825" y="3944275"/>
              <a:ext cx="82815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SzPts val="550"/>
                <a:buNone/>
              </a:pPr>
              <a:r>
                <a:rPr lang="en-US" sz="1399">
                  <a:solidFill>
                    <a:schemeClr val="lt2"/>
                  </a:solidFill>
                </a:rPr>
                <a:t>Subtitle</a:t>
              </a:r>
              <a:endParaRPr sz="1399">
                <a:solidFill>
                  <a:schemeClr val="lt2"/>
                </a:solidFill>
              </a:endParaRPr>
            </a:p>
          </p:txBody>
        </p:sp>
      </p:grpSp>
      <p:sp>
        <p:nvSpPr>
          <p:cNvPr id="548" name="Google Shape;548;p52"/>
          <p:cNvSpPr txBox="1"/>
          <p:nvPr/>
        </p:nvSpPr>
        <p:spPr>
          <a:xfrm>
            <a:off x="455412" y="2693863"/>
            <a:ext cx="4017000" cy="11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9">
                <a:solidFill>
                  <a:schemeClr val="lt2"/>
                </a:solidFill>
              </a:rPr>
              <a:t>Lorem ipsum dolor sit amet, consectetur adipiscing elit, sed do eiusmod tempor incididunt ut labore. Lorem ipsum dolor sit amet, consectetur adipiscing elit, sed do eiusmod tempor incididunt ut labore. </a:t>
            </a:r>
            <a:endParaRPr sz="1249">
              <a:solidFill>
                <a:schemeClr val="lt2"/>
              </a:solidFill>
            </a:endParaRPr>
          </a:p>
        </p:txBody>
      </p:sp>
      <p:pic>
        <p:nvPicPr>
          <p:cNvPr id="549" name="Google Shape;549;p52"/>
          <p:cNvPicPr preferRelativeResize="0"/>
          <p:nvPr/>
        </p:nvPicPr>
        <p:blipFill rotWithShape="1">
          <a:blip r:embed="rId3">
            <a:alphaModFix/>
          </a:blip>
          <a:srcRect l="6532" r="6139" b="17972"/>
          <a:stretch/>
        </p:blipFill>
        <p:spPr>
          <a:xfrm>
            <a:off x="4454650" y="1127418"/>
            <a:ext cx="4482951" cy="2689425"/>
          </a:xfrm>
          <a:custGeom>
            <a:avLst/>
            <a:gdLst/>
            <a:ahLst/>
            <a:cxnLst/>
            <a:rect l="l" t="t" r="r" b="b"/>
            <a:pathLst>
              <a:path w="9102438" h="5460762" extrusionOk="0">
                <a:moveTo>
                  <a:pt x="0" y="0"/>
                </a:moveTo>
                <a:lnTo>
                  <a:pt x="9102438" y="0"/>
                </a:lnTo>
                <a:lnTo>
                  <a:pt x="9102438" y="5460762"/>
                </a:lnTo>
                <a:lnTo>
                  <a:pt x="0" y="546076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50" name="Google Shape;550;p52"/>
          <p:cNvSpPr>
            <a:spLocks noGrp="1"/>
          </p:cNvSpPr>
          <p:nvPr>
            <p:ph type="pic" idx="2"/>
          </p:nvPr>
        </p:nvSpPr>
        <p:spPr>
          <a:xfrm>
            <a:off x="4991507" y="1407574"/>
            <a:ext cx="3420600" cy="2135400"/>
          </a:xfrm>
          <a:prstGeom prst="rect">
            <a:avLst/>
          </a:prstGeom>
          <a:solidFill>
            <a:srgbClr val="2F2F2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" name="Google Shape;555;p53"/>
          <p:cNvGrpSpPr/>
          <p:nvPr/>
        </p:nvGrpSpPr>
        <p:grpSpPr>
          <a:xfrm>
            <a:off x="1253122" y="1415562"/>
            <a:ext cx="2359200" cy="748744"/>
            <a:chOff x="2506245" y="2831690"/>
            <a:chExt cx="4718400" cy="1497787"/>
          </a:xfrm>
        </p:grpSpPr>
        <p:sp>
          <p:nvSpPr>
            <p:cNvPr id="556" name="Google Shape;556;p53"/>
            <p:cNvSpPr txBox="1"/>
            <p:nvPr/>
          </p:nvSpPr>
          <p:spPr>
            <a:xfrm>
              <a:off x="2506245" y="2831690"/>
              <a:ext cx="4718400" cy="11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99" b="1">
                  <a:solidFill>
                    <a:schemeClr val="lt2"/>
                  </a:solidFill>
                </a:rPr>
                <a:t>Devices</a:t>
              </a:r>
              <a:endParaRPr sz="3499" b="1">
                <a:solidFill>
                  <a:schemeClr val="lt2"/>
                </a:solidFill>
              </a:endParaRPr>
            </a:p>
          </p:txBody>
        </p:sp>
        <p:sp>
          <p:nvSpPr>
            <p:cNvPr id="557" name="Google Shape;557;p53"/>
            <p:cNvSpPr txBox="1"/>
            <p:nvPr/>
          </p:nvSpPr>
          <p:spPr>
            <a:xfrm>
              <a:off x="2506245" y="4006077"/>
              <a:ext cx="4227000" cy="3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49">
                  <a:solidFill>
                    <a:schemeClr val="lt2"/>
                  </a:solidFill>
                </a:rPr>
                <a:t>Please write your great title is here</a:t>
              </a:r>
              <a:endParaRPr sz="749">
                <a:solidFill>
                  <a:schemeClr val="lt2"/>
                </a:solidFill>
              </a:endParaRPr>
            </a:p>
          </p:txBody>
        </p:sp>
      </p:grpSp>
      <p:sp>
        <p:nvSpPr>
          <p:cNvPr id="558" name="Google Shape;558;p53"/>
          <p:cNvSpPr txBox="1"/>
          <p:nvPr/>
        </p:nvSpPr>
        <p:spPr>
          <a:xfrm>
            <a:off x="1263139" y="2758531"/>
            <a:ext cx="2916300" cy="11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2"/>
                </a:solidFill>
              </a:rPr>
              <a:t>Lorem ipsum dolor sit amet, consectetur adipiscing elit, sed do eiusmod tempor incididunt ut labore. Lorem ipsum dolor sit amet, consectetur adipiscing elit, sed do eiusmod tempor incididunt ut labore. </a:t>
            </a:r>
            <a:endParaRPr sz="999">
              <a:solidFill>
                <a:schemeClr val="lt2"/>
              </a:solidFill>
            </a:endParaRPr>
          </a:p>
        </p:txBody>
      </p:sp>
      <p:pic>
        <p:nvPicPr>
          <p:cNvPr id="559" name="Google Shape;559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904748">
            <a:off x="4531105" y="-95640"/>
            <a:ext cx="5845827" cy="5611259"/>
          </a:xfrm>
          <a:custGeom>
            <a:avLst/>
            <a:gdLst/>
            <a:ahLst/>
            <a:cxnLst/>
            <a:rect l="l" t="t" r="r" b="b"/>
            <a:pathLst>
              <a:path w="11698529" h="11229117" extrusionOk="0">
                <a:moveTo>
                  <a:pt x="11698525" y="0"/>
                </a:moveTo>
                <a:lnTo>
                  <a:pt x="11698529" y="6039876"/>
                </a:lnTo>
                <a:lnTo>
                  <a:pt x="9400726" y="5424182"/>
                </a:lnTo>
                <a:lnTo>
                  <a:pt x="7858336" y="11180468"/>
                </a:lnTo>
                <a:lnTo>
                  <a:pt x="2359439" y="9707043"/>
                </a:lnTo>
                <a:lnTo>
                  <a:pt x="1951601" y="11229117"/>
                </a:lnTo>
                <a:lnTo>
                  <a:pt x="1" y="1122911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60" name="Google Shape;560;p53"/>
          <p:cNvSpPr>
            <a:spLocks noGrp="1"/>
          </p:cNvSpPr>
          <p:nvPr>
            <p:ph type="pic" idx="2"/>
          </p:nvPr>
        </p:nvSpPr>
        <p:spPr>
          <a:xfrm rot="-899928">
            <a:off x="5357516" y="670244"/>
            <a:ext cx="1676206" cy="3578879"/>
          </a:xfrm>
          <a:prstGeom prst="rect">
            <a:avLst/>
          </a:prstGeom>
          <a:solidFill>
            <a:srgbClr val="2F2F2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54"/>
          <p:cNvSpPr/>
          <p:nvPr/>
        </p:nvSpPr>
        <p:spPr>
          <a:xfrm>
            <a:off x="400058" y="971566"/>
            <a:ext cx="8343892" cy="4172580"/>
          </a:xfrm>
          <a:custGeom>
            <a:avLst/>
            <a:gdLst/>
            <a:ahLst/>
            <a:cxnLst/>
            <a:rect l="l" t="t" r="r" b="b"/>
            <a:pathLst>
              <a:path w="16687783" h="8345159" extrusionOk="0">
                <a:moveTo>
                  <a:pt x="16687783" y="8271763"/>
                </a:moveTo>
                <a:lnTo>
                  <a:pt x="16687783" y="8330137"/>
                </a:lnTo>
                <a:lnTo>
                  <a:pt x="16687783" y="8345159"/>
                </a:lnTo>
                <a:lnTo>
                  <a:pt x="16589065" y="8345159"/>
                </a:lnTo>
                <a:lnTo>
                  <a:pt x="16589065" y="8330137"/>
                </a:lnTo>
                <a:lnTo>
                  <a:pt x="16587347" y="8273481"/>
                </a:lnTo>
                <a:close/>
                <a:moveTo>
                  <a:pt x="1717" y="8127548"/>
                </a:moveTo>
                <a:lnTo>
                  <a:pt x="101294" y="8130123"/>
                </a:lnTo>
                <a:lnTo>
                  <a:pt x="100436" y="8161885"/>
                </a:lnTo>
                <a:lnTo>
                  <a:pt x="100436" y="8210815"/>
                </a:lnTo>
                <a:lnTo>
                  <a:pt x="98719" y="8227984"/>
                </a:lnTo>
                <a:lnTo>
                  <a:pt x="0" y="8227125"/>
                </a:lnTo>
                <a:lnTo>
                  <a:pt x="0" y="8209957"/>
                </a:lnTo>
                <a:lnTo>
                  <a:pt x="859" y="8159310"/>
                </a:lnTo>
                <a:close/>
                <a:moveTo>
                  <a:pt x="16674049" y="7871737"/>
                </a:moveTo>
                <a:lnTo>
                  <a:pt x="16677483" y="7930110"/>
                </a:lnTo>
                <a:lnTo>
                  <a:pt x="16679199" y="7971315"/>
                </a:lnTo>
                <a:lnTo>
                  <a:pt x="16580481" y="7977323"/>
                </a:lnTo>
                <a:lnTo>
                  <a:pt x="16577905" y="7935261"/>
                </a:lnTo>
                <a:lnTo>
                  <a:pt x="16575331" y="7877746"/>
                </a:lnTo>
                <a:close/>
                <a:moveTo>
                  <a:pt x="22320" y="7727521"/>
                </a:moveTo>
                <a:lnTo>
                  <a:pt x="121039" y="7735247"/>
                </a:lnTo>
                <a:lnTo>
                  <a:pt x="119322" y="7765293"/>
                </a:lnTo>
                <a:lnTo>
                  <a:pt x="115889" y="7815081"/>
                </a:lnTo>
                <a:lnTo>
                  <a:pt x="113313" y="7833967"/>
                </a:lnTo>
                <a:lnTo>
                  <a:pt x="14595" y="7827957"/>
                </a:lnTo>
                <a:lnTo>
                  <a:pt x="15453" y="7809072"/>
                </a:lnTo>
                <a:lnTo>
                  <a:pt x="19745" y="7759283"/>
                </a:lnTo>
                <a:close/>
                <a:moveTo>
                  <a:pt x="16642287" y="7473427"/>
                </a:moveTo>
                <a:lnTo>
                  <a:pt x="16648295" y="7530083"/>
                </a:lnTo>
                <a:lnTo>
                  <a:pt x="16650871" y="7573005"/>
                </a:lnTo>
                <a:lnTo>
                  <a:pt x="16553011" y="7582447"/>
                </a:lnTo>
                <a:lnTo>
                  <a:pt x="16548719" y="7539526"/>
                </a:lnTo>
                <a:lnTo>
                  <a:pt x="16542711" y="7484587"/>
                </a:lnTo>
                <a:close/>
                <a:moveTo>
                  <a:pt x="60091" y="7330071"/>
                </a:moveTo>
                <a:lnTo>
                  <a:pt x="159669" y="7341230"/>
                </a:lnTo>
                <a:lnTo>
                  <a:pt x="155376" y="7369558"/>
                </a:lnTo>
                <a:lnTo>
                  <a:pt x="150226" y="7420205"/>
                </a:lnTo>
                <a:lnTo>
                  <a:pt x="148511" y="7439949"/>
                </a:lnTo>
                <a:lnTo>
                  <a:pt x="48932" y="7429647"/>
                </a:lnTo>
                <a:lnTo>
                  <a:pt x="51509" y="7408187"/>
                </a:lnTo>
                <a:lnTo>
                  <a:pt x="57517" y="7358399"/>
                </a:lnTo>
                <a:close/>
                <a:moveTo>
                  <a:pt x="16590783" y="7076835"/>
                </a:moveTo>
                <a:lnTo>
                  <a:pt x="16599367" y="7132633"/>
                </a:lnTo>
                <a:lnTo>
                  <a:pt x="16605375" y="7175553"/>
                </a:lnTo>
                <a:lnTo>
                  <a:pt x="16507515" y="7189289"/>
                </a:lnTo>
                <a:lnTo>
                  <a:pt x="16501507" y="7147225"/>
                </a:lnTo>
                <a:lnTo>
                  <a:pt x="16492921" y="7092287"/>
                </a:lnTo>
                <a:close/>
                <a:moveTo>
                  <a:pt x="117605" y="6933478"/>
                </a:moveTo>
                <a:lnTo>
                  <a:pt x="216324" y="6950647"/>
                </a:lnTo>
                <a:lnTo>
                  <a:pt x="212032" y="6976400"/>
                </a:lnTo>
                <a:lnTo>
                  <a:pt x="203448" y="7025330"/>
                </a:lnTo>
                <a:lnTo>
                  <a:pt x="200015" y="7047649"/>
                </a:lnTo>
                <a:lnTo>
                  <a:pt x="102155" y="7033056"/>
                </a:lnTo>
                <a:lnTo>
                  <a:pt x="105588" y="7009878"/>
                </a:lnTo>
                <a:lnTo>
                  <a:pt x="113313" y="6960090"/>
                </a:lnTo>
                <a:close/>
                <a:moveTo>
                  <a:pt x="16521249" y="6681959"/>
                </a:moveTo>
                <a:lnTo>
                  <a:pt x="16531551" y="6738615"/>
                </a:lnTo>
                <a:lnTo>
                  <a:pt x="16539275" y="6780677"/>
                </a:lnTo>
                <a:lnTo>
                  <a:pt x="16442275" y="6800421"/>
                </a:lnTo>
                <a:lnTo>
                  <a:pt x="16434547" y="6757500"/>
                </a:lnTo>
                <a:lnTo>
                  <a:pt x="16422531" y="6703419"/>
                </a:lnTo>
                <a:close/>
                <a:moveTo>
                  <a:pt x="194865" y="6541177"/>
                </a:moveTo>
                <a:lnTo>
                  <a:pt x="291867" y="6562637"/>
                </a:lnTo>
                <a:lnTo>
                  <a:pt x="286715" y="6584098"/>
                </a:lnTo>
                <a:lnTo>
                  <a:pt x="276414" y="6633029"/>
                </a:lnTo>
                <a:lnTo>
                  <a:pt x="271264" y="6658781"/>
                </a:lnTo>
                <a:lnTo>
                  <a:pt x="174264" y="6638179"/>
                </a:lnTo>
                <a:lnTo>
                  <a:pt x="179414" y="6612426"/>
                </a:lnTo>
                <a:lnTo>
                  <a:pt x="189714" y="6563496"/>
                </a:lnTo>
                <a:close/>
                <a:moveTo>
                  <a:pt x="16431973" y="6292253"/>
                </a:moveTo>
                <a:lnTo>
                  <a:pt x="16445707" y="6346334"/>
                </a:lnTo>
                <a:lnTo>
                  <a:pt x="16455151" y="6389254"/>
                </a:lnTo>
                <a:lnTo>
                  <a:pt x="16359007" y="6413291"/>
                </a:lnTo>
                <a:lnTo>
                  <a:pt x="16348707" y="6370369"/>
                </a:lnTo>
                <a:lnTo>
                  <a:pt x="16334971" y="6317147"/>
                </a:lnTo>
                <a:close/>
                <a:moveTo>
                  <a:pt x="291008" y="6152331"/>
                </a:moveTo>
                <a:lnTo>
                  <a:pt x="387152" y="6178942"/>
                </a:lnTo>
                <a:lnTo>
                  <a:pt x="382002" y="6196107"/>
                </a:lnTo>
                <a:lnTo>
                  <a:pt x="369126" y="6244182"/>
                </a:lnTo>
                <a:lnTo>
                  <a:pt x="360542" y="6273367"/>
                </a:lnTo>
                <a:lnTo>
                  <a:pt x="265257" y="6249332"/>
                </a:lnTo>
                <a:lnTo>
                  <a:pt x="272124" y="6219287"/>
                </a:lnTo>
                <a:lnTo>
                  <a:pt x="285858" y="6170355"/>
                </a:lnTo>
                <a:close/>
                <a:moveTo>
                  <a:pt x="16324671" y="5907680"/>
                </a:moveTo>
                <a:lnTo>
                  <a:pt x="16340123" y="5959184"/>
                </a:lnTo>
                <a:lnTo>
                  <a:pt x="16352999" y="6002963"/>
                </a:lnTo>
                <a:lnTo>
                  <a:pt x="16257713" y="6031291"/>
                </a:lnTo>
                <a:lnTo>
                  <a:pt x="16244835" y="5987515"/>
                </a:lnTo>
                <a:lnTo>
                  <a:pt x="16230243" y="5936864"/>
                </a:lnTo>
                <a:close/>
                <a:moveTo>
                  <a:pt x="404321" y="5768614"/>
                </a:moveTo>
                <a:lnTo>
                  <a:pt x="499606" y="5799518"/>
                </a:lnTo>
                <a:lnTo>
                  <a:pt x="495315" y="5810675"/>
                </a:lnTo>
                <a:lnTo>
                  <a:pt x="480722" y="5857889"/>
                </a:lnTo>
                <a:lnTo>
                  <a:pt x="469561" y="5893943"/>
                </a:lnTo>
                <a:lnTo>
                  <a:pt x="374276" y="5864756"/>
                </a:lnTo>
                <a:lnTo>
                  <a:pt x="386294" y="5828704"/>
                </a:lnTo>
                <a:lnTo>
                  <a:pt x="400888" y="5779774"/>
                </a:lnTo>
                <a:close/>
                <a:moveTo>
                  <a:pt x="16198481" y="5526538"/>
                </a:moveTo>
                <a:lnTo>
                  <a:pt x="16216507" y="5576328"/>
                </a:lnTo>
                <a:lnTo>
                  <a:pt x="16231959" y="5621824"/>
                </a:lnTo>
                <a:lnTo>
                  <a:pt x="16138391" y="5653585"/>
                </a:lnTo>
                <a:lnTo>
                  <a:pt x="16122081" y="5609806"/>
                </a:lnTo>
                <a:lnTo>
                  <a:pt x="16105771" y="5560877"/>
                </a:lnTo>
                <a:close/>
                <a:moveTo>
                  <a:pt x="537379" y="5390904"/>
                </a:moveTo>
                <a:lnTo>
                  <a:pt x="630089" y="5426102"/>
                </a:lnTo>
                <a:lnTo>
                  <a:pt x="611203" y="5477607"/>
                </a:lnTo>
                <a:lnTo>
                  <a:pt x="595752" y="5519671"/>
                </a:lnTo>
                <a:lnTo>
                  <a:pt x="503042" y="5484474"/>
                </a:lnTo>
                <a:lnTo>
                  <a:pt x="518493" y="5443269"/>
                </a:lnTo>
                <a:close/>
                <a:moveTo>
                  <a:pt x="16054267" y="5153981"/>
                </a:moveTo>
                <a:lnTo>
                  <a:pt x="16073151" y="5198619"/>
                </a:lnTo>
                <a:lnTo>
                  <a:pt x="16092895" y="5246692"/>
                </a:lnTo>
                <a:lnTo>
                  <a:pt x="16000185" y="5283604"/>
                </a:lnTo>
                <a:lnTo>
                  <a:pt x="15981299" y="5236390"/>
                </a:lnTo>
                <a:lnTo>
                  <a:pt x="15963273" y="5191751"/>
                </a:lnTo>
                <a:close/>
                <a:moveTo>
                  <a:pt x="687604" y="5020925"/>
                </a:moveTo>
                <a:lnTo>
                  <a:pt x="779455" y="5060412"/>
                </a:lnTo>
                <a:lnTo>
                  <a:pt x="761428" y="5100758"/>
                </a:lnTo>
                <a:lnTo>
                  <a:pt x="740827" y="5151405"/>
                </a:lnTo>
                <a:lnTo>
                  <a:pt x="648975" y="5112777"/>
                </a:lnTo>
                <a:lnTo>
                  <a:pt x="669576" y="5061272"/>
                </a:lnTo>
                <a:close/>
                <a:moveTo>
                  <a:pt x="15893740" y="4788291"/>
                </a:moveTo>
                <a:lnTo>
                  <a:pt x="15912625" y="4828638"/>
                </a:lnTo>
                <a:lnTo>
                  <a:pt x="15935803" y="4878428"/>
                </a:lnTo>
                <a:lnTo>
                  <a:pt x="15844810" y="4919633"/>
                </a:lnTo>
                <a:lnTo>
                  <a:pt x="15822491" y="4870702"/>
                </a:lnTo>
                <a:lnTo>
                  <a:pt x="15803605" y="4829497"/>
                </a:lnTo>
                <a:close/>
                <a:moveTo>
                  <a:pt x="856713" y="4657812"/>
                </a:moveTo>
                <a:lnTo>
                  <a:pt x="945131" y="4701591"/>
                </a:lnTo>
                <a:lnTo>
                  <a:pt x="931397" y="4730780"/>
                </a:lnTo>
                <a:lnTo>
                  <a:pt x="908219" y="4776277"/>
                </a:lnTo>
                <a:lnTo>
                  <a:pt x="902209" y="4790008"/>
                </a:lnTo>
                <a:lnTo>
                  <a:pt x="812074" y="4747088"/>
                </a:lnTo>
                <a:lnTo>
                  <a:pt x="819801" y="4732494"/>
                </a:lnTo>
                <a:lnTo>
                  <a:pt x="842119" y="4686996"/>
                </a:lnTo>
                <a:close/>
                <a:moveTo>
                  <a:pt x="15714329" y="4430331"/>
                </a:moveTo>
                <a:lnTo>
                  <a:pt x="15733214" y="4464668"/>
                </a:lnTo>
                <a:lnTo>
                  <a:pt x="15760684" y="4518745"/>
                </a:lnTo>
                <a:lnTo>
                  <a:pt x="15673125" y="4563390"/>
                </a:lnTo>
                <a:lnTo>
                  <a:pt x="15644797" y="4511879"/>
                </a:lnTo>
                <a:lnTo>
                  <a:pt x="15626770" y="4475828"/>
                </a:lnTo>
                <a:close/>
                <a:moveTo>
                  <a:pt x="1042135" y="4303281"/>
                </a:moveTo>
                <a:lnTo>
                  <a:pt x="1128835" y="4351354"/>
                </a:lnTo>
                <a:lnTo>
                  <a:pt x="1120251" y="4365948"/>
                </a:lnTo>
                <a:lnTo>
                  <a:pt x="1096216" y="4411446"/>
                </a:lnTo>
                <a:lnTo>
                  <a:pt x="1081622" y="4437198"/>
                </a:lnTo>
                <a:lnTo>
                  <a:pt x="994062" y="4390843"/>
                </a:lnTo>
                <a:lnTo>
                  <a:pt x="1008655" y="4363373"/>
                </a:lnTo>
                <a:lnTo>
                  <a:pt x="1033549" y="4317878"/>
                </a:lnTo>
                <a:close/>
                <a:moveTo>
                  <a:pt x="15518608" y="4080950"/>
                </a:moveTo>
                <a:lnTo>
                  <a:pt x="15534918" y="4109279"/>
                </a:lnTo>
                <a:lnTo>
                  <a:pt x="15561529" y="4153060"/>
                </a:lnTo>
                <a:lnTo>
                  <a:pt x="15570113" y="4167647"/>
                </a:lnTo>
                <a:lnTo>
                  <a:pt x="15483412" y="4217437"/>
                </a:lnTo>
                <a:lnTo>
                  <a:pt x="15474828" y="4202844"/>
                </a:lnTo>
                <a:lnTo>
                  <a:pt x="15449934" y="4159065"/>
                </a:lnTo>
                <a:lnTo>
                  <a:pt x="15432765" y="4131601"/>
                </a:lnTo>
                <a:close/>
                <a:moveTo>
                  <a:pt x="1243864" y="3959055"/>
                </a:moveTo>
                <a:lnTo>
                  <a:pt x="1328849" y="4009701"/>
                </a:lnTo>
                <a:lnTo>
                  <a:pt x="1303096" y="4053481"/>
                </a:lnTo>
                <a:lnTo>
                  <a:pt x="1277343" y="4094687"/>
                </a:lnTo>
                <a:lnTo>
                  <a:pt x="1192358" y="4043179"/>
                </a:lnTo>
                <a:lnTo>
                  <a:pt x="1217253" y="4001116"/>
                </a:lnTo>
                <a:close/>
                <a:moveTo>
                  <a:pt x="15305719" y="3741873"/>
                </a:moveTo>
                <a:lnTo>
                  <a:pt x="15319454" y="3761617"/>
                </a:lnTo>
                <a:lnTo>
                  <a:pt x="15346924" y="3804538"/>
                </a:lnTo>
                <a:lnTo>
                  <a:pt x="15361517" y="3825999"/>
                </a:lnTo>
                <a:lnTo>
                  <a:pt x="15277391" y="3879221"/>
                </a:lnTo>
                <a:lnTo>
                  <a:pt x="15262798" y="3858619"/>
                </a:lnTo>
                <a:lnTo>
                  <a:pt x="15236187" y="3815696"/>
                </a:lnTo>
                <a:lnTo>
                  <a:pt x="15223310" y="3796809"/>
                </a:lnTo>
                <a:close/>
                <a:moveTo>
                  <a:pt x="1463623" y="3622554"/>
                </a:moveTo>
                <a:lnTo>
                  <a:pt x="1544314" y="3679208"/>
                </a:lnTo>
                <a:lnTo>
                  <a:pt x="1528863" y="3703244"/>
                </a:lnTo>
                <a:lnTo>
                  <a:pt x="1499677" y="3746164"/>
                </a:lnTo>
                <a:lnTo>
                  <a:pt x="1489376" y="3761618"/>
                </a:lnTo>
                <a:lnTo>
                  <a:pt x="1406967" y="3706676"/>
                </a:lnTo>
                <a:lnTo>
                  <a:pt x="1417267" y="3690366"/>
                </a:lnTo>
                <a:lnTo>
                  <a:pt x="1446454" y="3646587"/>
                </a:lnTo>
                <a:close/>
                <a:moveTo>
                  <a:pt x="15077378" y="3413096"/>
                </a:moveTo>
                <a:lnTo>
                  <a:pt x="15085104" y="3423397"/>
                </a:lnTo>
                <a:lnTo>
                  <a:pt x="15115149" y="3465461"/>
                </a:lnTo>
                <a:lnTo>
                  <a:pt x="15135751" y="3494646"/>
                </a:lnTo>
                <a:lnTo>
                  <a:pt x="15055917" y="3553020"/>
                </a:lnTo>
                <a:lnTo>
                  <a:pt x="15033598" y="3522975"/>
                </a:lnTo>
                <a:lnTo>
                  <a:pt x="14996686" y="3472328"/>
                </a:lnTo>
                <a:close/>
                <a:moveTo>
                  <a:pt x="1697976" y="3298067"/>
                </a:moveTo>
                <a:lnTo>
                  <a:pt x="1776950" y="3359017"/>
                </a:lnTo>
                <a:lnTo>
                  <a:pt x="1742614" y="3403653"/>
                </a:lnTo>
                <a:lnTo>
                  <a:pt x="1717719" y="3437992"/>
                </a:lnTo>
                <a:lnTo>
                  <a:pt x="1637884" y="3378759"/>
                </a:lnTo>
                <a:lnTo>
                  <a:pt x="1663638" y="3344422"/>
                </a:lnTo>
                <a:close/>
                <a:moveTo>
                  <a:pt x="14833585" y="3097195"/>
                </a:moveTo>
                <a:lnTo>
                  <a:pt x="14863630" y="3135825"/>
                </a:lnTo>
                <a:lnTo>
                  <a:pt x="14896250" y="3174455"/>
                </a:lnTo>
                <a:lnTo>
                  <a:pt x="14818133" y="3237119"/>
                </a:lnTo>
                <a:lnTo>
                  <a:pt x="14786372" y="3197634"/>
                </a:lnTo>
                <a:lnTo>
                  <a:pt x="14756327" y="3159860"/>
                </a:lnTo>
                <a:close/>
                <a:moveTo>
                  <a:pt x="1954645" y="2980449"/>
                </a:moveTo>
                <a:lnTo>
                  <a:pt x="2031044" y="3043975"/>
                </a:lnTo>
                <a:lnTo>
                  <a:pt x="1994991" y="3086893"/>
                </a:lnTo>
                <a:lnTo>
                  <a:pt x="1966663" y="3120373"/>
                </a:lnTo>
                <a:lnTo>
                  <a:pt x="1891122" y="3055992"/>
                </a:lnTo>
                <a:lnTo>
                  <a:pt x="1917733" y="3023370"/>
                </a:lnTo>
                <a:close/>
                <a:moveTo>
                  <a:pt x="14573481" y="2792454"/>
                </a:moveTo>
                <a:lnTo>
                  <a:pt x="14595800" y="2816489"/>
                </a:lnTo>
                <a:lnTo>
                  <a:pt x="14630137" y="2855975"/>
                </a:lnTo>
                <a:lnTo>
                  <a:pt x="14640438" y="2867997"/>
                </a:lnTo>
                <a:lnTo>
                  <a:pt x="14564897" y="2932380"/>
                </a:lnTo>
                <a:lnTo>
                  <a:pt x="14554596" y="2921220"/>
                </a:lnTo>
                <a:lnTo>
                  <a:pt x="14520259" y="2882589"/>
                </a:lnTo>
                <a:lnTo>
                  <a:pt x="14499656" y="2858552"/>
                </a:lnTo>
                <a:close/>
                <a:moveTo>
                  <a:pt x="2225048" y="2671421"/>
                </a:moveTo>
                <a:lnTo>
                  <a:pt x="2298014" y="2738375"/>
                </a:lnTo>
                <a:lnTo>
                  <a:pt x="2285995" y="2752111"/>
                </a:lnTo>
                <a:lnTo>
                  <a:pt x="2249943" y="2790741"/>
                </a:lnTo>
                <a:lnTo>
                  <a:pt x="2231057" y="2811344"/>
                </a:lnTo>
                <a:lnTo>
                  <a:pt x="2157231" y="2745240"/>
                </a:lnTo>
                <a:lnTo>
                  <a:pt x="2176977" y="2723781"/>
                </a:lnTo>
                <a:lnTo>
                  <a:pt x="2212171" y="2684297"/>
                </a:lnTo>
                <a:close/>
                <a:moveTo>
                  <a:pt x="14300502" y="2500590"/>
                </a:moveTo>
                <a:lnTo>
                  <a:pt x="14309086" y="2509173"/>
                </a:lnTo>
                <a:lnTo>
                  <a:pt x="14345140" y="2546089"/>
                </a:lnTo>
                <a:lnTo>
                  <a:pt x="14369176" y="2570980"/>
                </a:lnTo>
                <a:lnTo>
                  <a:pt x="14297926" y="2641372"/>
                </a:lnTo>
                <a:lnTo>
                  <a:pt x="14273890" y="2616476"/>
                </a:lnTo>
                <a:lnTo>
                  <a:pt x="14237836" y="2578707"/>
                </a:lnTo>
                <a:lnTo>
                  <a:pt x="14229252" y="2570123"/>
                </a:lnTo>
                <a:close/>
                <a:moveTo>
                  <a:pt x="2503179" y="2384702"/>
                </a:moveTo>
                <a:lnTo>
                  <a:pt x="2572711" y="2454236"/>
                </a:lnTo>
                <a:lnTo>
                  <a:pt x="2540949" y="2486855"/>
                </a:lnTo>
                <a:lnTo>
                  <a:pt x="2503179" y="2524624"/>
                </a:lnTo>
                <a:lnTo>
                  <a:pt x="2431930" y="2454236"/>
                </a:lnTo>
                <a:lnTo>
                  <a:pt x="2470559" y="2415606"/>
                </a:lnTo>
                <a:close/>
                <a:moveTo>
                  <a:pt x="14012930" y="2221605"/>
                </a:moveTo>
                <a:lnTo>
                  <a:pt x="14042975" y="2249932"/>
                </a:lnTo>
                <a:lnTo>
                  <a:pt x="14085896" y="2289419"/>
                </a:lnTo>
                <a:lnTo>
                  <a:pt x="14018080" y="2362385"/>
                </a:lnTo>
                <a:lnTo>
                  <a:pt x="13975159" y="2322038"/>
                </a:lnTo>
                <a:lnTo>
                  <a:pt x="13945973" y="2294571"/>
                </a:lnTo>
                <a:close/>
                <a:moveTo>
                  <a:pt x="2795045" y="2111726"/>
                </a:moveTo>
                <a:lnTo>
                  <a:pt x="2861143" y="2184691"/>
                </a:lnTo>
                <a:lnTo>
                  <a:pt x="2843116" y="2201002"/>
                </a:lnTo>
                <a:lnTo>
                  <a:pt x="2804487" y="2235338"/>
                </a:lnTo>
                <a:lnTo>
                  <a:pt x="2788176" y="2250790"/>
                </a:lnTo>
                <a:lnTo>
                  <a:pt x="2721219" y="2177824"/>
                </a:lnTo>
                <a:lnTo>
                  <a:pt x="2737528" y="2162372"/>
                </a:lnTo>
                <a:lnTo>
                  <a:pt x="2776159" y="2127177"/>
                </a:lnTo>
                <a:close/>
                <a:moveTo>
                  <a:pt x="13712480" y="1957207"/>
                </a:moveTo>
                <a:lnTo>
                  <a:pt x="13722781" y="1964933"/>
                </a:lnTo>
                <a:lnTo>
                  <a:pt x="13763127" y="2000129"/>
                </a:lnTo>
                <a:lnTo>
                  <a:pt x="13789738" y="2021589"/>
                </a:lnTo>
                <a:lnTo>
                  <a:pt x="13724498" y="2097989"/>
                </a:lnTo>
                <a:lnTo>
                  <a:pt x="13698745" y="2075670"/>
                </a:lnTo>
                <a:lnTo>
                  <a:pt x="13659257" y="2041333"/>
                </a:lnTo>
                <a:lnTo>
                  <a:pt x="13648098" y="2032749"/>
                </a:lnTo>
                <a:close/>
                <a:moveTo>
                  <a:pt x="3099787" y="1851622"/>
                </a:moveTo>
                <a:lnTo>
                  <a:pt x="3162452" y="1928880"/>
                </a:lnTo>
                <a:lnTo>
                  <a:pt x="3116096" y="1966652"/>
                </a:lnTo>
                <a:lnTo>
                  <a:pt x="3086051" y="1991545"/>
                </a:lnTo>
                <a:lnTo>
                  <a:pt x="3022527" y="1915146"/>
                </a:lnTo>
                <a:lnTo>
                  <a:pt x="3054291" y="1889393"/>
                </a:lnTo>
                <a:close/>
                <a:moveTo>
                  <a:pt x="13400014" y="1706550"/>
                </a:moveTo>
                <a:lnTo>
                  <a:pt x="13429200" y="1728868"/>
                </a:lnTo>
                <a:lnTo>
                  <a:pt x="13471263" y="1761488"/>
                </a:lnTo>
                <a:lnTo>
                  <a:pt x="13479847" y="1768356"/>
                </a:lnTo>
                <a:lnTo>
                  <a:pt x="13418041" y="1846472"/>
                </a:lnTo>
                <a:lnTo>
                  <a:pt x="13410315" y="1840462"/>
                </a:lnTo>
                <a:lnTo>
                  <a:pt x="13368252" y="1807842"/>
                </a:lnTo>
                <a:lnTo>
                  <a:pt x="13340782" y="1785524"/>
                </a:lnTo>
                <a:close/>
                <a:moveTo>
                  <a:pt x="3416543" y="1607831"/>
                </a:moveTo>
                <a:lnTo>
                  <a:pt x="3476634" y="1687664"/>
                </a:lnTo>
                <a:lnTo>
                  <a:pt x="3439719" y="1714275"/>
                </a:lnTo>
                <a:lnTo>
                  <a:pt x="3395942" y="1746037"/>
                </a:lnTo>
                <a:lnTo>
                  <a:pt x="3336713" y="1667061"/>
                </a:lnTo>
                <a:lnTo>
                  <a:pt x="3380492" y="1633583"/>
                </a:lnTo>
                <a:close/>
                <a:moveTo>
                  <a:pt x="13077246" y="1472198"/>
                </a:moveTo>
                <a:lnTo>
                  <a:pt x="13084113" y="1477349"/>
                </a:lnTo>
                <a:lnTo>
                  <a:pt x="13127893" y="1507393"/>
                </a:lnTo>
                <a:lnTo>
                  <a:pt x="13157938" y="1528854"/>
                </a:lnTo>
                <a:lnTo>
                  <a:pt x="13102140" y="1610404"/>
                </a:lnTo>
                <a:lnTo>
                  <a:pt x="13070378" y="1588944"/>
                </a:lnTo>
                <a:lnTo>
                  <a:pt x="13020589" y="1554607"/>
                </a:lnTo>
                <a:close/>
                <a:moveTo>
                  <a:pt x="3745321" y="1378630"/>
                </a:moveTo>
                <a:lnTo>
                  <a:pt x="3800260" y="1461039"/>
                </a:lnTo>
                <a:lnTo>
                  <a:pt x="3772791" y="1479925"/>
                </a:lnTo>
                <a:lnTo>
                  <a:pt x="3730730" y="1508253"/>
                </a:lnTo>
                <a:lnTo>
                  <a:pt x="3717850" y="1516838"/>
                </a:lnTo>
                <a:lnTo>
                  <a:pt x="3662053" y="1434428"/>
                </a:lnTo>
                <a:lnTo>
                  <a:pt x="3675791" y="1425844"/>
                </a:lnTo>
                <a:lnTo>
                  <a:pt x="3716990" y="1396657"/>
                </a:lnTo>
                <a:close/>
                <a:moveTo>
                  <a:pt x="12742458" y="1252442"/>
                </a:moveTo>
                <a:lnTo>
                  <a:pt x="12775937" y="1273902"/>
                </a:lnTo>
                <a:lnTo>
                  <a:pt x="12826584" y="1305664"/>
                </a:lnTo>
                <a:lnTo>
                  <a:pt x="12773362" y="1389790"/>
                </a:lnTo>
                <a:lnTo>
                  <a:pt x="12723573" y="1358027"/>
                </a:lnTo>
                <a:lnTo>
                  <a:pt x="12690094" y="1337426"/>
                </a:lnTo>
                <a:close/>
                <a:moveTo>
                  <a:pt x="4084394" y="1166599"/>
                </a:moveTo>
                <a:lnTo>
                  <a:pt x="4135045" y="1251583"/>
                </a:lnTo>
                <a:lnTo>
                  <a:pt x="4114438" y="1264461"/>
                </a:lnTo>
                <a:lnTo>
                  <a:pt x="4071519" y="1289353"/>
                </a:lnTo>
                <a:lnTo>
                  <a:pt x="4050918" y="1303089"/>
                </a:lnTo>
                <a:lnTo>
                  <a:pt x="3998555" y="1218105"/>
                </a:lnTo>
                <a:lnTo>
                  <a:pt x="4020871" y="1205228"/>
                </a:lnTo>
                <a:lnTo>
                  <a:pt x="4064655" y="1178617"/>
                </a:lnTo>
                <a:close/>
                <a:moveTo>
                  <a:pt x="12396513" y="1048996"/>
                </a:moveTo>
                <a:lnTo>
                  <a:pt x="12415398" y="1060155"/>
                </a:lnTo>
                <a:lnTo>
                  <a:pt x="12460895" y="1085050"/>
                </a:lnTo>
                <a:lnTo>
                  <a:pt x="12484931" y="1098784"/>
                </a:lnTo>
                <a:lnTo>
                  <a:pt x="12435142" y="1184628"/>
                </a:lnTo>
                <a:lnTo>
                  <a:pt x="12411964" y="1171751"/>
                </a:lnTo>
                <a:lnTo>
                  <a:pt x="12366468" y="1145998"/>
                </a:lnTo>
                <a:lnTo>
                  <a:pt x="12349299" y="1135697"/>
                </a:lnTo>
                <a:close/>
                <a:moveTo>
                  <a:pt x="4432919" y="970019"/>
                </a:moveTo>
                <a:lnTo>
                  <a:pt x="4479275" y="1058437"/>
                </a:lnTo>
                <a:lnTo>
                  <a:pt x="4466396" y="1066163"/>
                </a:lnTo>
                <a:lnTo>
                  <a:pt x="4420902" y="1090199"/>
                </a:lnTo>
                <a:lnTo>
                  <a:pt x="4393430" y="1105651"/>
                </a:lnTo>
                <a:lnTo>
                  <a:pt x="4345358" y="1018092"/>
                </a:lnTo>
                <a:lnTo>
                  <a:pt x="4374547" y="1002640"/>
                </a:lnTo>
                <a:lnTo>
                  <a:pt x="4419187" y="978604"/>
                </a:lnTo>
                <a:close/>
                <a:moveTo>
                  <a:pt x="12043700" y="862718"/>
                </a:moveTo>
                <a:lnTo>
                  <a:pt x="12094347" y="888472"/>
                </a:lnTo>
                <a:lnTo>
                  <a:pt x="12132976" y="908215"/>
                </a:lnTo>
                <a:lnTo>
                  <a:pt x="12088338" y="997491"/>
                </a:lnTo>
                <a:lnTo>
                  <a:pt x="12049709" y="977748"/>
                </a:lnTo>
                <a:lnTo>
                  <a:pt x="11999920" y="951995"/>
                </a:lnTo>
                <a:close/>
                <a:moveTo>
                  <a:pt x="4791741" y="791468"/>
                </a:moveTo>
                <a:lnTo>
                  <a:pt x="4832948" y="881603"/>
                </a:lnTo>
                <a:lnTo>
                  <a:pt x="4778861" y="907355"/>
                </a:lnTo>
                <a:lnTo>
                  <a:pt x="4744528" y="924524"/>
                </a:lnTo>
                <a:lnTo>
                  <a:pt x="4700749" y="834389"/>
                </a:lnTo>
                <a:lnTo>
                  <a:pt x="4735944" y="818079"/>
                </a:lnTo>
                <a:close/>
                <a:moveTo>
                  <a:pt x="11680587" y="693607"/>
                </a:moveTo>
                <a:lnTo>
                  <a:pt x="11720933" y="711634"/>
                </a:lnTo>
                <a:lnTo>
                  <a:pt x="11772438" y="733953"/>
                </a:lnTo>
                <a:lnTo>
                  <a:pt x="11731234" y="824947"/>
                </a:lnTo>
                <a:lnTo>
                  <a:pt x="11680587" y="801769"/>
                </a:lnTo>
                <a:lnTo>
                  <a:pt x="11641099" y="785459"/>
                </a:lnTo>
                <a:close/>
                <a:moveTo>
                  <a:pt x="5157427" y="630085"/>
                </a:moveTo>
                <a:lnTo>
                  <a:pt x="5195201" y="722795"/>
                </a:lnTo>
                <a:lnTo>
                  <a:pt x="5143695" y="743398"/>
                </a:lnTo>
                <a:lnTo>
                  <a:pt x="5104209" y="760566"/>
                </a:lnTo>
                <a:lnTo>
                  <a:pt x="5064719" y="669572"/>
                </a:lnTo>
                <a:lnTo>
                  <a:pt x="5105066" y="651546"/>
                </a:lnTo>
                <a:close/>
                <a:moveTo>
                  <a:pt x="11309747" y="542526"/>
                </a:moveTo>
                <a:lnTo>
                  <a:pt x="11341508" y="554544"/>
                </a:lnTo>
                <a:lnTo>
                  <a:pt x="11389580" y="572571"/>
                </a:lnTo>
                <a:lnTo>
                  <a:pt x="11404173" y="578580"/>
                </a:lnTo>
                <a:lnTo>
                  <a:pt x="11367261" y="672149"/>
                </a:lnTo>
                <a:lnTo>
                  <a:pt x="11352668" y="665280"/>
                </a:lnTo>
                <a:lnTo>
                  <a:pt x="11306313" y="648114"/>
                </a:lnTo>
                <a:lnTo>
                  <a:pt x="11275410" y="636095"/>
                </a:lnTo>
                <a:close/>
                <a:moveTo>
                  <a:pt x="5530843" y="486729"/>
                </a:moveTo>
                <a:lnTo>
                  <a:pt x="5564324" y="581156"/>
                </a:lnTo>
                <a:lnTo>
                  <a:pt x="5514534" y="599182"/>
                </a:lnTo>
                <a:lnTo>
                  <a:pt x="5471614" y="614634"/>
                </a:lnTo>
                <a:lnTo>
                  <a:pt x="5437277" y="521924"/>
                </a:lnTo>
                <a:lnTo>
                  <a:pt x="5481057" y="504756"/>
                </a:lnTo>
                <a:close/>
                <a:moveTo>
                  <a:pt x="10932897" y="410328"/>
                </a:moveTo>
                <a:lnTo>
                  <a:pt x="10956933" y="417196"/>
                </a:lnTo>
                <a:lnTo>
                  <a:pt x="11004146" y="432647"/>
                </a:lnTo>
                <a:lnTo>
                  <a:pt x="11027323" y="441231"/>
                </a:lnTo>
                <a:lnTo>
                  <a:pt x="10996420" y="534800"/>
                </a:lnTo>
                <a:lnTo>
                  <a:pt x="10973243" y="527932"/>
                </a:lnTo>
                <a:lnTo>
                  <a:pt x="10925171" y="512480"/>
                </a:lnTo>
                <a:lnTo>
                  <a:pt x="10901993" y="503896"/>
                </a:lnTo>
                <a:close/>
                <a:moveTo>
                  <a:pt x="5910270" y="362257"/>
                </a:moveTo>
                <a:lnTo>
                  <a:pt x="5939456" y="456684"/>
                </a:lnTo>
                <a:lnTo>
                  <a:pt x="5892241" y="471277"/>
                </a:lnTo>
                <a:lnTo>
                  <a:pt x="5845030" y="485870"/>
                </a:lnTo>
                <a:lnTo>
                  <a:pt x="5814981" y="391443"/>
                </a:lnTo>
                <a:lnTo>
                  <a:pt x="5861339" y="376850"/>
                </a:lnTo>
                <a:close/>
                <a:moveTo>
                  <a:pt x="10550040" y="295299"/>
                </a:moveTo>
                <a:lnTo>
                  <a:pt x="10567208" y="299591"/>
                </a:lnTo>
                <a:lnTo>
                  <a:pt x="10616138" y="313328"/>
                </a:lnTo>
                <a:lnTo>
                  <a:pt x="10646183" y="321052"/>
                </a:lnTo>
                <a:lnTo>
                  <a:pt x="10618714" y="417196"/>
                </a:lnTo>
                <a:lnTo>
                  <a:pt x="10589527" y="408612"/>
                </a:lnTo>
                <a:lnTo>
                  <a:pt x="10540597" y="395735"/>
                </a:lnTo>
                <a:lnTo>
                  <a:pt x="10523428" y="391442"/>
                </a:lnTo>
                <a:close/>
                <a:moveTo>
                  <a:pt x="6295701" y="254955"/>
                </a:moveTo>
                <a:lnTo>
                  <a:pt x="6320598" y="350240"/>
                </a:lnTo>
                <a:lnTo>
                  <a:pt x="6273385" y="363116"/>
                </a:lnTo>
                <a:lnTo>
                  <a:pt x="6224454" y="375134"/>
                </a:lnTo>
                <a:lnTo>
                  <a:pt x="6198703" y="279849"/>
                </a:lnTo>
                <a:lnTo>
                  <a:pt x="6248491" y="266973"/>
                </a:lnTo>
                <a:close/>
                <a:moveTo>
                  <a:pt x="10162031" y="198300"/>
                </a:moveTo>
                <a:lnTo>
                  <a:pt x="10174049" y="201732"/>
                </a:lnTo>
                <a:lnTo>
                  <a:pt x="10222980" y="212892"/>
                </a:lnTo>
                <a:lnTo>
                  <a:pt x="10259033" y="221476"/>
                </a:lnTo>
                <a:lnTo>
                  <a:pt x="10236714" y="318478"/>
                </a:lnTo>
                <a:lnTo>
                  <a:pt x="10201519" y="309894"/>
                </a:lnTo>
                <a:lnTo>
                  <a:pt x="10152588" y="298734"/>
                </a:lnTo>
                <a:lnTo>
                  <a:pt x="10139712" y="296160"/>
                </a:lnTo>
                <a:close/>
                <a:moveTo>
                  <a:pt x="6685430" y="165678"/>
                </a:moveTo>
                <a:lnTo>
                  <a:pt x="6706033" y="262680"/>
                </a:lnTo>
                <a:lnTo>
                  <a:pt x="6659680" y="272982"/>
                </a:lnTo>
                <a:lnTo>
                  <a:pt x="6609028" y="284141"/>
                </a:lnTo>
                <a:lnTo>
                  <a:pt x="6588425" y="187139"/>
                </a:lnTo>
                <a:lnTo>
                  <a:pt x="6638217" y="175121"/>
                </a:lnTo>
                <a:close/>
                <a:moveTo>
                  <a:pt x="9768872" y="121036"/>
                </a:moveTo>
                <a:lnTo>
                  <a:pt x="9828103" y="131337"/>
                </a:lnTo>
                <a:lnTo>
                  <a:pt x="9867592" y="139063"/>
                </a:lnTo>
                <a:lnTo>
                  <a:pt x="9849564" y="236927"/>
                </a:lnTo>
                <a:lnTo>
                  <a:pt x="9810077" y="229201"/>
                </a:lnTo>
                <a:lnTo>
                  <a:pt x="9752562" y="218901"/>
                </a:lnTo>
                <a:close/>
                <a:moveTo>
                  <a:pt x="7079444" y="96143"/>
                </a:moveTo>
                <a:lnTo>
                  <a:pt x="7095759" y="194006"/>
                </a:lnTo>
                <a:lnTo>
                  <a:pt x="7048542" y="201732"/>
                </a:lnTo>
                <a:lnTo>
                  <a:pt x="6997037" y="209458"/>
                </a:lnTo>
                <a:lnTo>
                  <a:pt x="6980727" y="111593"/>
                </a:lnTo>
                <a:lnTo>
                  <a:pt x="7033090" y="103010"/>
                </a:lnTo>
                <a:close/>
                <a:moveTo>
                  <a:pt x="9373138" y="62664"/>
                </a:moveTo>
                <a:lnTo>
                  <a:pt x="9429794" y="69532"/>
                </a:lnTo>
                <a:lnTo>
                  <a:pt x="9472715" y="74682"/>
                </a:lnTo>
                <a:lnTo>
                  <a:pt x="9459839" y="174263"/>
                </a:lnTo>
                <a:lnTo>
                  <a:pt x="9416917" y="168254"/>
                </a:lnTo>
                <a:lnTo>
                  <a:pt x="9361978" y="161386"/>
                </a:lnTo>
                <a:close/>
                <a:moveTo>
                  <a:pt x="7476896" y="44638"/>
                </a:moveTo>
                <a:lnTo>
                  <a:pt x="7487201" y="144216"/>
                </a:lnTo>
                <a:lnTo>
                  <a:pt x="7440842" y="149366"/>
                </a:lnTo>
                <a:lnTo>
                  <a:pt x="7389336" y="154520"/>
                </a:lnTo>
                <a:lnTo>
                  <a:pt x="7377319" y="56656"/>
                </a:lnTo>
                <a:lnTo>
                  <a:pt x="7428825" y="49789"/>
                </a:lnTo>
                <a:close/>
                <a:moveTo>
                  <a:pt x="8974828" y="23178"/>
                </a:moveTo>
                <a:lnTo>
                  <a:pt x="9029767" y="27470"/>
                </a:lnTo>
                <a:lnTo>
                  <a:pt x="9075264" y="30903"/>
                </a:lnTo>
                <a:lnTo>
                  <a:pt x="9066680" y="130481"/>
                </a:lnTo>
                <a:lnTo>
                  <a:pt x="9022041" y="126189"/>
                </a:lnTo>
                <a:lnTo>
                  <a:pt x="8967961" y="121897"/>
                </a:lnTo>
                <a:close/>
                <a:moveTo>
                  <a:pt x="7875184" y="12876"/>
                </a:moveTo>
                <a:lnTo>
                  <a:pt x="7882053" y="112454"/>
                </a:lnTo>
                <a:lnTo>
                  <a:pt x="7834839" y="115029"/>
                </a:lnTo>
                <a:lnTo>
                  <a:pt x="7782474" y="119321"/>
                </a:lnTo>
                <a:lnTo>
                  <a:pt x="7775607" y="18885"/>
                </a:lnTo>
                <a:lnTo>
                  <a:pt x="7828830" y="15452"/>
                </a:lnTo>
                <a:close/>
                <a:moveTo>
                  <a:pt x="8575659" y="3434"/>
                </a:moveTo>
                <a:lnTo>
                  <a:pt x="8629740" y="4292"/>
                </a:lnTo>
                <a:lnTo>
                  <a:pt x="8675236" y="6009"/>
                </a:lnTo>
                <a:lnTo>
                  <a:pt x="8672661" y="105586"/>
                </a:lnTo>
                <a:lnTo>
                  <a:pt x="8626307" y="103011"/>
                </a:lnTo>
                <a:lnTo>
                  <a:pt x="8573084" y="102152"/>
                </a:lnTo>
                <a:close/>
                <a:moveTo>
                  <a:pt x="8275211" y="0"/>
                </a:moveTo>
                <a:lnTo>
                  <a:pt x="8276928" y="98719"/>
                </a:lnTo>
                <a:lnTo>
                  <a:pt x="8230574" y="100436"/>
                </a:lnTo>
                <a:lnTo>
                  <a:pt x="8178209" y="101294"/>
                </a:lnTo>
                <a:lnTo>
                  <a:pt x="8174776" y="858"/>
                </a:lnTo>
                <a:lnTo>
                  <a:pt x="8228857" y="858"/>
                </a:lnTo>
                <a:close/>
              </a:path>
            </a:pathLst>
          </a:custGeom>
          <a:solidFill>
            <a:srgbClr val="7F5E9D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566" name="Google Shape;566;p54"/>
          <p:cNvSpPr/>
          <p:nvPr/>
        </p:nvSpPr>
        <p:spPr>
          <a:xfrm>
            <a:off x="589936" y="1162052"/>
            <a:ext cx="7964128" cy="3982065"/>
          </a:xfrm>
          <a:custGeom>
            <a:avLst/>
            <a:gdLst/>
            <a:ahLst/>
            <a:cxnLst/>
            <a:rect l="l" t="t" r="r" b="b"/>
            <a:pathLst>
              <a:path w="15928256" h="7964129" extrusionOk="0">
                <a:moveTo>
                  <a:pt x="7964128" y="0"/>
                </a:moveTo>
                <a:cubicBezTo>
                  <a:pt x="12362595" y="0"/>
                  <a:pt x="15928256" y="3565662"/>
                  <a:pt x="15928256" y="7964129"/>
                </a:cubicBezTo>
                <a:lnTo>
                  <a:pt x="0" y="7964129"/>
                </a:lnTo>
                <a:cubicBezTo>
                  <a:pt x="0" y="3565662"/>
                  <a:pt x="3565662" y="0"/>
                  <a:pt x="7964128" y="0"/>
                </a:cubicBezTo>
                <a:close/>
              </a:path>
            </a:pathLst>
          </a:custGeom>
          <a:solidFill>
            <a:srgbClr val="F1F2F2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567" name="Google Shape;567;p54"/>
          <p:cNvSpPr/>
          <p:nvPr/>
        </p:nvSpPr>
        <p:spPr>
          <a:xfrm>
            <a:off x="1592827" y="2164789"/>
            <a:ext cx="5958347" cy="2979174"/>
          </a:xfrm>
          <a:custGeom>
            <a:avLst/>
            <a:gdLst/>
            <a:ahLst/>
            <a:cxnLst/>
            <a:rect l="l" t="t" r="r" b="b"/>
            <a:pathLst>
              <a:path w="11916695" h="5958348" extrusionOk="0">
                <a:moveTo>
                  <a:pt x="5958347" y="0"/>
                </a:moveTo>
                <a:cubicBezTo>
                  <a:pt x="9249052" y="0"/>
                  <a:pt x="11916695" y="2667644"/>
                  <a:pt x="11916695" y="5958348"/>
                </a:cubicBezTo>
                <a:lnTo>
                  <a:pt x="0" y="5958348"/>
                </a:lnTo>
                <a:cubicBezTo>
                  <a:pt x="0" y="2667644"/>
                  <a:pt x="2667643" y="0"/>
                  <a:pt x="59583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568" name="Google Shape;568;p54"/>
          <p:cNvSpPr/>
          <p:nvPr/>
        </p:nvSpPr>
        <p:spPr>
          <a:xfrm>
            <a:off x="2590801" y="3162610"/>
            <a:ext cx="3962400" cy="1981200"/>
          </a:xfrm>
          <a:custGeom>
            <a:avLst/>
            <a:gdLst/>
            <a:ahLst/>
            <a:cxnLst/>
            <a:rect l="l" t="t" r="r" b="b"/>
            <a:pathLst>
              <a:path w="7924799" h="3962400" extrusionOk="0">
                <a:moveTo>
                  <a:pt x="3962399" y="0"/>
                </a:moveTo>
                <a:cubicBezTo>
                  <a:pt x="6150772" y="0"/>
                  <a:pt x="7924799" y="1774027"/>
                  <a:pt x="7924799" y="3962400"/>
                </a:cubicBezTo>
                <a:lnTo>
                  <a:pt x="0" y="3962400"/>
                </a:lnTo>
                <a:cubicBezTo>
                  <a:pt x="0" y="1774027"/>
                  <a:pt x="1774027" y="0"/>
                  <a:pt x="3962399" y="0"/>
                </a:cubicBezTo>
                <a:close/>
              </a:path>
            </a:pathLst>
          </a:custGeom>
          <a:solidFill>
            <a:schemeClr val="lt2">
              <a:alpha val="49800"/>
            </a:schemeClr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569" name="Google Shape;569;p54"/>
          <p:cNvSpPr txBox="1"/>
          <p:nvPr/>
        </p:nvSpPr>
        <p:spPr>
          <a:xfrm>
            <a:off x="344707" y="2063636"/>
            <a:ext cx="1213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9" b="1">
                <a:solidFill>
                  <a:schemeClr val="lt1"/>
                </a:solidFill>
              </a:rPr>
              <a:t>Description</a:t>
            </a:r>
            <a:endParaRPr sz="1249" b="1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9" b="1">
                <a:solidFill>
                  <a:schemeClr val="lt1"/>
                </a:solidFill>
              </a:rPr>
              <a:t>Here</a:t>
            </a:r>
            <a:endParaRPr sz="1249" b="1">
              <a:solidFill>
                <a:schemeClr val="lt1"/>
              </a:solidFill>
            </a:endParaRPr>
          </a:p>
        </p:txBody>
      </p:sp>
      <p:grpSp>
        <p:nvGrpSpPr>
          <p:cNvPr id="570" name="Google Shape;570;p54"/>
          <p:cNvGrpSpPr/>
          <p:nvPr/>
        </p:nvGrpSpPr>
        <p:grpSpPr>
          <a:xfrm>
            <a:off x="2514919" y="980580"/>
            <a:ext cx="758727" cy="758576"/>
            <a:chOff x="5184582" y="1985357"/>
            <a:chExt cx="1517455" cy="1517455"/>
          </a:xfrm>
        </p:grpSpPr>
        <p:sp>
          <p:nvSpPr>
            <p:cNvPr id="571" name="Google Shape;571;p54"/>
            <p:cNvSpPr/>
            <p:nvPr/>
          </p:nvSpPr>
          <p:spPr>
            <a:xfrm>
              <a:off x="5184582" y="1985357"/>
              <a:ext cx="1517455" cy="1517455"/>
            </a:xfrm>
            <a:custGeom>
              <a:avLst/>
              <a:gdLst/>
              <a:ahLst/>
              <a:cxnLst/>
              <a:rect l="l" t="t" r="r" b="b"/>
              <a:pathLst>
                <a:path w="195927" h="195927" extrusionOk="0">
                  <a:moveTo>
                    <a:pt x="97964" y="0"/>
                  </a:moveTo>
                  <a:cubicBezTo>
                    <a:pt x="116200" y="208"/>
                    <a:pt x="132679" y="4667"/>
                    <a:pt x="147399" y="13379"/>
                  </a:cubicBezTo>
                  <a:cubicBezTo>
                    <a:pt x="162120" y="22090"/>
                    <a:pt x="173837" y="33807"/>
                    <a:pt x="182548" y="48528"/>
                  </a:cubicBezTo>
                  <a:cubicBezTo>
                    <a:pt x="191260" y="63248"/>
                    <a:pt x="195719" y="79727"/>
                    <a:pt x="195927" y="97963"/>
                  </a:cubicBezTo>
                  <a:cubicBezTo>
                    <a:pt x="195719" y="116199"/>
                    <a:pt x="191260" y="132677"/>
                    <a:pt x="182548" y="147398"/>
                  </a:cubicBezTo>
                  <a:cubicBezTo>
                    <a:pt x="173837" y="162119"/>
                    <a:pt x="162120" y="173836"/>
                    <a:pt x="147399" y="182547"/>
                  </a:cubicBezTo>
                  <a:cubicBezTo>
                    <a:pt x="132679" y="191259"/>
                    <a:pt x="116200" y="195719"/>
                    <a:pt x="97964" y="195927"/>
                  </a:cubicBezTo>
                  <a:cubicBezTo>
                    <a:pt x="79728" y="195719"/>
                    <a:pt x="63250" y="191259"/>
                    <a:pt x="48529" y="182547"/>
                  </a:cubicBezTo>
                  <a:cubicBezTo>
                    <a:pt x="33808" y="173836"/>
                    <a:pt x="22091" y="162119"/>
                    <a:pt x="13380" y="147398"/>
                  </a:cubicBezTo>
                  <a:cubicBezTo>
                    <a:pt x="4668" y="132677"/>
                    <a:pt x="208" y="116199"/>
                    <a:pt x="0" y="97963"/>
                  </a:cubicBezTo>
                  <a:cubicBezTo>
                    <a:pt x="208" y="79727"/>
                    <a:pt x="4668" y="63248"/>
                    <a:pt x="13380" y="48528"/>
                  </a:cubicBezTo>
                  <a:cubicBezTo>
                    <a:pt x="22091" y="33807"/>
                    <a:pt x="33808" y="22090"/>
                    <a:pt x="48529" y="13379"/>
                  </a:cubicBezTo>
                  <a:cubicBezTo>
                    <a:pt x="63250" y="4667"/>
                    <a:pt x="79728" y="208"/>
                    <a:pt x="979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lt1"/>
                </a:solidFill>
              </a:endParaRPr>
            </a:p>
          </p:txBody>
        </p:sp>
        <p:sp>
          <p:nvSpPr>
            <p:cNvPr id="572" name="Google Shape;572;p54"/>
            <p:cNvSpPr/>
            <p:nvPr/>
          </p:nvSpPr>
          <p:spPr>
            <a:xfrm>
              <a:off x="5574439" y="2364766"/>
              <a:ext cx="737755" cy="758327"/>
            </a:xfrm>
            <a:custGeom>
              <a:avLst/>
              <a:gdLst/>
              <a:ahLst/>
              <a:cxnLst/>
              <a:rect l="l" t="t" r="r" b="b"/>
              <a:pathLst>
                <a:path w="228584" h="228584" extrusionOk="0">
                  <a:moveTo>
                    <a:pt x="29563" y="19139"/>
                  </a:moveTo>
                  <a:cubicBezTo>
                    <a:pt x="28307" y="19138"/>
                    <a:pt x="28396" y="19866"/>
                    <a:pt x="29832" y="21323"/>
                  </a:cubicBezTo>
                  <a:cubicBezTo>
                    <a:pt x="31268" y="22781"/>
                    <a:pt x="32945" y="24258"/>
                    <a:pt x="34861" y="25755"/>
                  </a:cubicBezTo>
                  <a:cubicBezTo>
                    <a:pt x="36777" y="27252"/>
                    <a:pt x="37828" y="28060"/>
                    <a:pt x="38012" y="28178"/>
                  </a:cubicBezTo>
                  <a:cubicBezTo>
                    <a:pt x="45620" y="33516"/>
                    <a:pt x="52103" y="39412"/>
                    <a:pt x="57462" y="45865"/>
                  </a:cubicBezTo>
                  <a:cubicBezTo>
                    <a:pt x="62821" y="52318"/>
                    <a:pt x="67585" y="59196"/>
                    <a:pt x="71753" y="66499"/>
                  </a:cubicBezTo>
                  <a:cubicBezTo>
                    <a:pt x="75922" y="73803"/>
                    <a:pt x="80024" y="81399"/>
                    <a:pt x="84060" y="89289"/>
                  </a:cubicBezTo>
                  <a:cubicBezTo>
                    <a:pt x="88076" y="97069"/>
                    <a:pt x="92609" y="105182"/>
                    <a:pt x="97659" y="113626"/>
                  </a:cubicBezTo>
                  <a:cubicBezTo>
                    <a:pt x="102709" y="122071"/>
                    <a:pt x="108290" y="130283"/>
                    <a:pt x="114403" y="138263"/>
                  </a:cubicBezTo>
                  <a:cubicBezTo>
                    <a:pt x="120515" y="146243"/>
                    <a:pt x="127173" y="153426"/>
                    <a:pt x="134376" y="159814"/>
                  </a:cubicBezTo>
                  <a:cubicBezTo>
                    <a:pt x="141578" y="166201"/>
                    <a:pt x="149340" y="171228"/>
                    <a:pt x="157661" y="174894"/>
                  </a:cubicBezTo>
                  <a:cubicBezTo>
                    <a:pt x="165821" y="178414"/>
                    <a:pt x="171320" y="180698"/>
                    <a:pt x="174157" y="181748"/>
                  </a:cubicBezTo>
                  <a:cubicBezTo>
                    <a:pt x="176995" y="182798"/>
                    <a:pt x="177953" y="182915"/>
                    <a:pt x="177033" y="182099"/>
                  </a:cubicBezTo>
                  <a:cubicBezTo>
                    <a:pt x="176114" y="181284"/>
                    <a:pt x="174099" y="179838"/>
                    <a:pt x="170988" y="177763"/>
                  </a:cubicBezTo>
                  <a:cubicBezTo>
                    <a:pt x="167878" y="175688"/>
                    <a:pt x="164456" y="173286"/>
                    <a:pt x="160722" y="170556"/>
                  </a:cubicBezTo>
                  <a:cubicBezTo>
                    <a:pt x="155826" y="166730"/>
                    <a:pt x="150538" y="161015"/>
                    <a:pt x="144858" y="153409"/>
                  </a:cubicBezTo>
                  <a:cubicBezTo>
                    <a:pt x="139178" y="145803"/>
                    <a:pt x="133653" y="137573"/>
                    <a:pt x="128285" y="128720"/>
                  </a:cubicBezTo>
                  <a:cubicBezTo>
                    <a:pt x="122916" y="119866"/>
                    <a:pt x="118252" y="111656"/>
                    <a:pt x="114291" y="104088"/>
                  </a:cubicBezTo>
                  <a:lnTo>
                    <a:pt x="114293" y="104088"/>
                  </a:lnTo>
                  <a:cubicBezTo>
                    <a:pt x="109070" y="93826"/>
                    <a:pt x="103455" y="83815"/>
                    <a:pt x="97448" y="74055"/>
                  </a:cubicBezTo>
                  <a:cubicBezTo>
                    <a:pt x="91441" y="64294"/>
                    <a:pt x="83975" y="55115"/>
                    <a:pt x="75049" y="46517"/>
                  </a:cubicBezTo>
                  <a:cubicBezTo>
                    <a:pt x="66123" y="37918"/>
                    <a:pt x="54670" y="30232"/>
                    <a:pt x="40691" y="23458"/>
                  </a:cubicBezTo>
                  <a:cubicBezTo>
                    <a:pt x="34529" y="20580"/>
                    <a:pt x="30820" y="19140"/>
                    <a:pt x="29563" y="19139"/>
                  </a:cubicBezTo>
                  <a:close/>
                  <a:moveTo>
                    <a:pt x="0" y="0"/>
                  </a:moveTo>
                  <a:cubicBezTo>
                    <a:pt x="34650" y="145"/>
                    <a:pt x="63690" y="3159"/>
                    <a:pt x="87120" y="9040"/>
                  </a:cubicBezTo>
                  <a:cubicBezTo>
                    <a:pt x="110551" y="14922"/>
                    <a:pt x="129413" y="22800"/>
                    <a:pt x="143707" y="32676"/>
                  </a:cubicBezTo>
                  <a:cubicBezTo>
                    <a:pt x="158001" y="42552"/>
                    <a:pt x="168769" y="53554"/>
                    <a:pt x="176010" y="65682"/>
                  </a:cubicBezTo>
                  <a:cubicBezTo>
                    <a:pt x="183251" y="77810"/>
                    <a:pt x="188008" y="90193"/>
                    <a:pt x="190279" y="102832"/>
                  </a:cubicBezTo>
                  <a:cubicBezTo>
                    <a:pt x="192551" y="115470"/>
                    <a:pt x="193379" y="127492"/>
                    <a:pt x="192764" y="138899"/>
                  </a:cubicBezTo>
                  <a:cubicBezTo>
                    <a:pt x="192149" y="150305"/>
                    <a:pt x="191133" y="160225"/>
                    <a:pt x="189715" y="168657"/>
                  </a:cubicBezTo>
                  <a:cubicBezTo>
                    <a:pt x="188297" y="177090"/>
                    <a:pt x="187519" y="183165"/>
                    <a:pt x="187382" y="186881"/>
                  </a:cubicBezTo>
                  <a:lnTo>
                    <a:pt x="228584" y="228584"/>
                  </a:lnTo>
                  <a:lnTo>
                    <a:pt x="215317" y="228584"/>
                  </a:lnTo>
                  <a:lnTo>
                    <a:pt x="179473" y="192233"/>
                  </a:lnTo>
                  <a:cubicBezTo>
                    <a:pt x="174442" y="192945"/>
                    <a:pt x="168096" y="193976"/>
                    <a:pt x="160435" y="195327"/>
                  </a:cubicBezTo>
                  <a:cubicBezTo>
                    <a:pt x="152774" y="196678"/>
                    <a:pt x="144132" y="197332"/>
                    <a:pt x="134509" y="197286"/>
                  </a:cubicBezTo>
                  <a:cubicBezTo>
                    <a:pt x="124886" y="197241"/>
                    <a:pt x="114618" y="195480"/>
                    <a:pt x="103704" y="192001"/>
                  </a:cubicBezTo>
                  <a:cubicBezTo>
                    <a:pt x="92790" y="188523"/>
                    <a:pt x="81565" y="182310"/>
                    <a:pt x="70029" y="173363"/>
                  </a:cubicBezTo>
                  <a:lnTo>
                    <a:pt x="70023" y="173363"/>
                  </a:lnTo>
                  <a:cubicBezTo>
                    <a:pt x="58712" y="164352"/>
                    <a:pt x="49833" y="154562"/>
                    <a:pt x="43384" y="143994"/>
                  </a:cubicBezTo>
                  <a:cubicBezTo>
                    <a:pt x="36934" y="133426"/>
                    <a:pt x="31702" y="121417"/>
                    <a:pt x="27688" y="107965"/>
                  </a:cubicBezTo>
                  <a:cubicBezTo>
                    <a:pt x="23673" y="94513"/>
                    <a:pt x="19661" y="78956"/>
                    <a:pt x="15653" y="61294"/>
                  </a:cubicBezTo>
                  <a:cubicBezTo>
                    <a:pt x="11646" y="43632"/>
                    <a:pt x="6428" y="2320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12700" cap="flat" cmpd="sng">
              <a:solidFill>
                <a:schemeClr val="lt2">
                  <a:alpha val="5098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463526" dist="139693" dir="13200000" algn="br" rotWithShape="0">
                <a:schemeClr val="lt2">
                  <a:alpha val="55690"/>
                </a:schemeClr>
              </a:outerShdw>
            </a:effectLst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lt1"/>
                </a:solidFill>
              </a:endParaRPr>
            </a:p>
          </p:txBody>
        </p:sp>
      </p:grpSp>
      <p:grpSp>
        <p:nvGrpSpPr>
          <p:cNvPr id="573" name="Google Shape;573;p54"/>
          <p:cNvGrpSpPr/>
          <p:nvPr/>
        </p:nvGrpSpPr>
        <p:grpSpPr>
          <a:xfrm>
            <a:off x="7706586" y="2645935"/>
            <a:ext cx="758727" cy="758576"/>
            <a:chOff x="15413171" y="5292929"/>
            <a:chExt cx="1517455" cy="1517455"/>
          </a:xfrm>
        </p:grpSpPr>
        <p:sp>
          <p:nvSpPr>
            <p:cNvPr id="574" name="Google Shape;574;p54"/>
            <p:cNvSpPr/>
            <p:nvPr/>
          </p:nvSpPr>
          <p:spPr>
            <a:xfrm>
              <a:off x="15413171" y="5292929"/>
              <a:ext cx="1517455" cy="1517455"/>
            </a:xfrm>
            <a:custGeom>
              <a:avLst/>
              <a:gdLst/>
              <a:ahLst/>
              <a:cxnLst/>
              <a:rect l="l" t="t" r="r" b="b"/>
              <a:pathLst>
                <a:path w="195927" h="195927" extrusionOk="0">
                  <a:moveTo>
                    <a:pt x="97964" y="0"/>
                  </a:moveTo>
                  <a:cubicBezTo>
                    <a:pt x="116200" y="208"/>
                    <a:pt x="132679" y="4667"/>
                    <a:pt x="147399" y="13379"/>
                  </a:cubicBezTo>
                  <a:cubicBezTo>
                    <a:pt x="162120" y="22090"/>
                    <a:pt x="173837" y="33807"/>
                    <a:pt x="182548" y="48528"/>
                  </a:cubicBezTo>
                  <a:cubicBezTo>
                    <a:pt x="191260" y="63248"/>
                    <a:pt x="195719" y="79727"/>
                    <a:pt x="195927" y="97963"/>
                  </a:cubicBezTo>
                  <a:cubicBezTo>
                    <a:pt x="195719" y="116199"/>
                    <a:pt x="191260" y="132677"/>
                    <a:pt x="182548" y="147398"/>
                  </a:cubicBezTo>
                  <a:cubicBezTo>
                    <a:pt x="173837" y="162119"/>
                    <a:pt x="162120" y="173836"/>
                    <a:pt x="147399" y="182547"/>
                  </a:cubicBezTo>
                  <a:cubicBezTo>
                    <a:pt x="132679" y="191259"/>
                    <a:pt x="116200" y="195719"/>
                    <a:pt x="97964" y="195927"/>
                  </a:cubicBezTo>
                  <a:cubicBezTo>
                    <a:pt x="79728" y="195719"/>
                    <a:pt x="63250" y="191259"/>
                    <a:pt x="48529" y="182547"/>
                  </a:cubicBezTo>
                  <a:cubicBezTo>
                    <a:pt x="33808" y="173836"/>
                    <a:pt x="22091" y="162119"/>
                    <a:pt x="13380" y="147398"/>
                  </a:cubicBezTo>
                  <a:cubicBezTo>
                    <a:pt x="4668" y="132677"/>
                    <a:pt x="208" y="116199"/>
                    <a:pt x="0" y="97963"/>
                  </a:cubicBezTo>
                  <a:cubicBezTo>
                    <a:pt x="208" y="79727"/>
                    <a:pt x="4668" y="63248"/>
                    <a:pt x="13380" y="48528"/>
                  </a:cubicBezTo>
                  <a:cubicBezTo>
                    <a:pt x="22091" y="33807"/>
                    <a:pt x="33808" y="22090"/>
                    <a:pt x="48529" y="13379"/>
                  </a:cubicBezTo>
                  <a:cubicBezTo>
                    <a:pt x="63250" y="4667"/>
                    <a:pt x="79728" y="208"/>
                    <a:pt x="979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lt1"/>
                </a:solidFill>
              </a:endParaRPr>
            </a:p>
          </p:txBody>
        </p:sp>
        <p:sp>
          <p:nvSpPr>
            <p:cNvPr id="575" name="Google Shape;575;p54"/>
            <p:cNvSpPr/>
            <p:nvPr/>
          </p:nvSpPr>
          <p:spPr>
            <a:xfrm>
              <a:off x="15803025" y="5753613"/>
              <a:ext cx="737758" cy="595820"/>
            </a:xfrm>
            <a:custGeom>
              <a:avLst/>
              <a:gdLst/>
              <a:ahLst/>
              <a:cxnLst/>
              <a:rect l="l" t="t" r="r" b="b"/>
              <a:pathLst>
                <a:path w="228585" h="179599" extrusionOk="0">
                  <a:moveTo>
                    <a:pt x="1" y="57911"/>
                  </a:moveTo>
                  <a:cubicBezTo>
                    <a:pt x="3849" y="62120"/>
                    <a:pt x="8143" y="65819"/>
                    <a:pt x="12884" y="69008"/>
                  </a:cubicBezTo>
                  <a:cubicBezTo>
                    <a:pt x="23490" y="76199"/>
                    <a:pt x="34104" y="83438"/>
                    <a:pt x="44726" y="90725"/>
                  </a:cubicBezTo>
                  <a:cubicBezTo>
                    <a:pt x="55348" y="98011"/>
                    <a:pt x="65866" y="105441"/>
                    <a:pt x="76280" y="113015"/>
                  </a:cubicBezTo>
                  <a:cubicBezTo>
                    <a:pt x="79864" y="115722"/>
                    <a:pt x="83695" y="118415"/>
                    <a:pt x="87775" y="121093"/>
                  </a:cubicBezTo>
                  <a:cubicBezTo>
                    <a:pt x="91854" y="123772"/>
                    <a:pt x="96111" y="126011"/>
                    <a:pt x="100544" y="127811"/>
                  </a:cubicBezTo>
                  <a:cubicBezTo>
                    <a:pt x="104978" y="129611"/>
                    <a:pt x="109518" y="130547"/>
                    <a:pt x="114165" y="130618"/>
                  </a:cubicBezTo>
                  <a:lnTo>
                    <a:pt x="114292" y="130618"/>
                  </a:lnTo>
                  <a:lnTo>
                    <a:pt x="114420" y="130618"/>
                  </a:lnTo>
                  <a:cubicBezTo>
                    <a:pt x="119066" y="130547"/>
                    <a:pt x="123606" y="129611"/>
                    <a:pt x="128040" y="127811"/>
                  </a:cubicBezTo>
                  <a:cubicBezTo>
                    <a:pt x="132474" y="126011"/>
                    <a:pt x="136731" y="123772"/>
                    <a:pt x="140810" y="121093"/>
                  </a:cubicBezTo>
                  <a:cubicBezTo>
                    <a:pt x="144889" y="118415"/>
                    <a:pt x="148721" y="115722"/>
                    <a:pt x="152304" y="113015"/>
                  </a:cubicBezTo>
                  <a:cubicBezTo>
                    <a:pt x="162716" y="105497"/>
                    <a:pt x="173240" y="98083"/>
                    <a:pt x="183875" y="90772"/>
                  </a:cubicBezTo>
                  <a:cubicBezTo>
                    <a:pt x="194510" y="83462"/>
                    <a:pt x="205161" y="76207"/>
                    <a:pt x="215828" y="69008"/>
                  </a:cubicBezTo>
                  <a:cubicBezTo>
                    <a:pt x="218129" y="67414"/>
                    <a:pt x="220351" y="65692"/>
                    <a:pt x="222493" y="63842"/>
                  </a:cubicBezTo>
                  <a:cubicBezTo>
                    <a:pt x="224635" y="61993"/>
                    <a:pt x="226666" y="60016"/>
                    <a:pt x="228585" y="57911"/>
                  </a:cubicBezTo>
                  <a:lnTo>
                    <a:pt x="228585" y="159190"/>
                  </a:lnTo>
                  <a:cubicBezTo>
                    <a:pt x="228436" y="164951"/>
                    <a:pt x="226437" y="169756"/>
                    <a:pt x="222589" y="173604"/>
                  </a:cubicBezTo>
                  <a:cubicBezTo>
                    <a:pt x="218741" y="177452"/>
                    <a:pt x="213936" y="179450"/>
                    <a:pt x="208174" y="179599"/>
                  </a:cubicBezTo>
                  <a:lnTo>
                    <a:pt x="20410" y="179599"/>
                  </a:lnTo>
                  <a:cubicBezTo>
                    <a:pt x="14649" y="179450"/>
                    <a:pt x="9844" y="177452"/>
                    <a:pt x="5996" y="173604"/>
                  </a:cubicBezTo>
                  <a:cubicBezTo>
                    <a:pt x="2148" y="169756"/>
                    <a:pt x="150" y="164951"/>
                    <a:pt x="1" y="159190"/>
                  </a:cubicBezTo>
                  <a:close/>
                  <a:moveTo>
                    <a:pt x="20410" y="0"/>
                  </a:moveTo>
                  <a:lnTo>
                    <a:pt x="208174" y="0"/>
                  </a:lnTo>
                  <a:cubicBezTo>
                    <a:pt x="213880" y="149"/>
                    <a:pt x="218669" y="2148"/>
                    <a:pt x="222541" y="5996"/>
                  </a:cubicBezTo>
                  <a:cubicBezTo>
                    <a:pt x="226414" y="9844"/>
                    <a:pt x="228428" y="14649"/>
                    <a:pt x="228585" y="20410"/>
                  </a:cubicBezTo>
                  <a:cubicBezTo>
                    <a:pt x="228378" y="27630"/>
                    <a:pt x="226145" y="34268"/>
                    <a:pt x="221887" y="40324"/>
                  </a:cubicBezTo>
                  <a:cubicBezTo>
                    <a:pt x="217630" y="46381"/>
                    <a:pt x="212591" y="51392"/>
                    <a:pt x="206771" y="55360"/>
                  </a:cubicBezTo>
                  <a:cubicBezTo>
                    <a:pt x="196814" y="62245"/>
                    <a:pt x="186848" y="69139"/>
                    <a:pt x="176875" y="76040"/>
                  </a:cubicBezTo>
                  <a:cubicBezTo>
                    <a:pt x="166902" y="82941"/>
                    <a:pt x="156968" y="89866"/>
                    <a:pt x="147074" y="96815"/>
                  </a:cubicBezTo>
                  <a:cubicBezTo>
                    <a:pt x="144252" y="98838"/>
                    <a:pt x="140967" y="101199"/>
                    <a:pt x="137219" y="103897"/>
                  </a:cubicBezTo>
                  <a:cubicBezTo>
                    <a:pt x="133471" y="106595"/>
                    <a:pt x="129610" y="108975"/>
                    <a:pt x="125635" y="111035"/>
                  </a:cubicBezTo>
                  <a:cubicBezTo>
                    <a:pt x="121661" y="113096"/>
                    <a:pt x="117922" y="114181"/>
                    <a:pt x="114420" y="114290"/>
                  </a:cubicBezTo>
                  <a:lnTo>
                    <a:pt x="114292" y="114290"/>
                  </a:lnTo>
                  <a:lnTo>
                    <a:pt x="114165" y="114290"/>
                  </a:lnTo>
                  <a:cubicBezTo>
                    <a:pt x="110662" y="114181"/>
                    <a:pt x="106924" y="113096"/>
                    <a:pt x="102949" y="111035"/>
                  </a:cubicBezTo>
                  <a:cubicBezTo>
                    <a:pt x="98974" y="108975"/>
                    <a:pt x="95113" y="106595"/>
                    <a:pt x="91365" y="103897"/>
                  </a:cubicBezTo>
                  <a:cubicBezTo>
                    <a:pt x="87617" y="101199"/>
                    <a:pt x="84332" y="98838"/>
                    <a:pt x="81510" y="96815"/>
                  </a:cubicBezTo>
                  <a:cubicBezTo>
                    <a:pt x="71614" y="89866"/>
                    <a:pt x="61686" y="82941"/>
                    <a:pt x="51725" y="76040"/>
                  </a:cubicBezTo>
                  <a:cubicBezTo>
                    <a:pt x="41765" y="69139"/>
                    <a:pt x="31837" y="62245"/>
                    <a:pt x="21941" y="55360"/>
                  </a:cubicBezTo>
                  <a:cubicBezTo>
                    <a:pt x="18819" y="53251"/>
                    <a:pt x="15581" y="50425"/>
                    <a:pt x="12228" y="46885"/>
                  </a:cubicBezTo>
                  <a:cubicBezTo>
                    <a:pt x="8874" y="43344"/>
                    <a:pt x="6024" y="39498"/>
                    <a:pt x="3677" y="35348"/>
                  </a:cubicBezTo>
                  <a:cubicBezTo>
                    <a:pt x="1329" y="31198"/>
                    <a:pt x="104" y="27154"/>
                    <a:pt x="1" y="23216"/>
                  </a:cubicBezTo>
                  <a:cubicBezTo>
                    <a:pt x="-2" y="16780"/>
                    <a:pt x="1694" y="11348"/>
                    <a:pt x="5087" y="6921"/>
                  </a:cubicBezTo>
                  <a:cubicBezTo>
                    <a:pt x="8481" y="2493"/>
                    <a:pt x="13588" y="186"/>
                    <a:pt x="20410" y="0"/>
                  </a:cubicBezTo>
                  <a:close/>
                </a:path>
              </a:pathLst>
            </a:custGeom>
            <a:solidFill>
              <a:schemeClr val="lt2"/>
            </a:solidFill>
            <a:ln w="12700" cap="flat" cmpd="sng">
              <a:solidFill>
                <a:schemeClr val="lt2">
                  <a:alpha val="5098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463526" dist="139693" dir="13200000" algn="br" rotWithShape="0">
                <a:schemeClr val="lt2">
                  <a:alpha val="55690"/>
                </a:schemeClr>
              </a:outerShdw>
            </a:effectLst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lt1"/>
                </a:solidFill>
              </a:endParaRPr>
            </a:p>
          </p:txBody>
        </p:sp>
      </p:grpSp>
      <p:grpSp>
        <p:nvGrpSpPr>
          <p:cNvPr id="576" name="Google Shape;576;p54"/>
          <p:cNvGrpSpPr/>
          <p:nvPr/>
        </p:nvGrpSpPr>
        <p:grpSpPr>
          <a:xfrm>
            <a:off x="5997784" y="980573"/>
            <a:ext cx="758727" cy="758576"/>
            <a:chOff x="11995568" y="2275371"/>
            <a:chExt cx="1517455" cy="1517455"/>
          </a:xfrm>
        </p:grpSpPr>
        <p:sp>
          <p:nvSpPr>
            <p:cNvPr id="577" name="Google Shape;577;p54"/>
            <p:cNvSpPr/>
            <p:nvPr/>
          </p:nvSpPr>
          <p:spPr>
            <a:xfrm>
              <a:off x="11995568" y="2275371"/>
              <a:ext cx="1517455" cy="1517455"/>
            </a:xfrm>
            <a:custGeom>
              <a:avLst/>
              <a:gdLst/>
              <a:ahLst/>
              <a:cxnLst/>
              <a:rect l="l" t="t" r="r" b="b"/>
              <a:pathLst>
                <a:path w="195927" h="195927" extrusionOk="0">
                  <a:moveTo>
                    <a:pt x="97964" y="0"/>
                  </a:moveTo>
                  <a:cubicBezTo>
                    <a:pt x="116200" y="208"/>
                    <a:pt x="132679" y="4667"/>
                    <a:pt x="147399" y="13379"/>
                  </a:cubicBezTo>
                  <a:cubicBezTo>
                    <a:pt x="162120" y="22090"/>
                    <a:pt x="173837" y="33807"/>
                    <a:pt x="182548" y="48528"/>
                  </a:cubicBezTo>
                  <a:cubicBezTo>
                    <a:pt x="191260" y="63248"/>
                    <a:pt x="195719" y="79727"/>
                    <a:pt x="195927" y="97963"/>
                  </a:cubicBezTo>
                  <a:cubicBezTo>
                    <a:pt x="195719" y="116199"/>
                    <a:pt x="191260" y="132677"/>
                    <a:pt x="182548" y="147398"/>
                  </a:cubicBezTo>
                  <a:cubicBezTo>
                    <a:pt x="173837" y="162119"/>
                    <a:pt x="162120" y="173836"/>
                    <a:pt x="147399" y="182547"/>
                  </a:cubicBezTo>
                  <a:cubicBezTo>
                    <a:pt x="132679" y="191259"/>
                    <a:pt x="116200" y="195719"/>
                    <a:pt x="97964" y="195927"/>
                  </a:cubicBezTo>
                  <a:cubicBezTo>
                    <a:pt x="79728" y="195719"/>
                    <a:pt x="63250" y="191259"/>
                    <a:pt x="48529" y="182547"/>
                  </a:cubicBezTo>
                  <a:cubicBezTo>
                    <a:pt x="33808" y="173836"/>
                    <a:pt x="22091" y="162119"/>
                    <a:pt x="13380" y="147398"/>
                  </a:cubicBezTo>
                  <a:cubicBezTo>
                    <a:pt x="4668" y="132677"/>
                    <a:pt x="208" y="116199"/>
                    <a:pt x="0" y="97963"/>
                  </a:cubicBezTo>
                  <a:cubicBezTo>
                    <a:pt x="208" y="79727"/>
                    <a:pt x="4668" y="63248"/>
                    <a:pt x="13380" y="48528"/>
                  </a:cubicBezTo>
                  <a:cubicBezTo>
                    <a:pt x="22091" y="33807"/>
                    <a:pt x="33808" y="22090"/>
                    <a:pt x="48529" y="13379"/>
                  </a:cubicBezTo>
                  <a:cubicBezTo>
                    <a:pt x="63250" y="4667"/>
                    <a:pt x="79728" y="208"/>
                    <a:pt x="979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lt1"/>
                </a:solidFill>
              </a:endParaRPr>
            </a:p>
          </p:txBody>
        </p:sp>
        <p:sp>
          <p:nvSpPr>
            <p:cNvPr id="578" name="Google Shape;578;p54"/>
            <p:cNvSpPr/>
            <p:nvPr/>
          </p:nvSpPr>
          <p:spPr>
            <a:xfrm>
              <a:off x="12439602" y="2719404"/>
              <a:ext cx="629415" cy="629415"/>
            </a:xfrm>
            <a:custGeom>
              <a:avLst/>
              <a:gdLst/>
              <a:ahLst/>
              <a:cxnLst/>
              <a:rect l="l" t="t" r="r" b="b"/>
              <a:pathLst>
                <a:path w="195927" h="195927" extrusionOk="0">
                  <a:moveTo>
                    <a:pt x="89798" y="40806"/>
                  </a:moveTo>
                  <a:cubicBezTo>
                    <a:pt x="87504" y="40867"/>
                    <a:pt x="85585" y="41669"/>
                    <a:pt x="84041" y="43214"/>
                  </a:cubicBezTo>
                  <a:cubicBezTo>
                    <a:pt x="82497" y="44758"/>
                    <a:pt x="81694" y="46677"/>
                    <a:pt x="81633" y="48971"/>
                  </a:cubicBezTo>
                  <a:lnTo>
                    <a:pt x="81633" y="81633"/>
                  </a:lnTo>
                  <a:lnTo>
                    <a:pt x="48971" y="81633"/>
                  </a:lnTo>
                  <a:cubicBezTo>
                    <a:pt x="46677" y="81694"/>
                    <a:pt x="44758" y="82496"/>
                    <a:pt x="43214" y="84041"/>
                  </a:cubicBezTo>
                  <a:cubicBezTo>
                    <a:pt x="41670" y="85585"/>
                    <a:pt x="40867" y="87504"/>
                    <a:pt x="40806" y="89798"/>
                  </a:cubicBezTo>
                  <a:lnTo>
                    <a:pt x="40806" y="106129"/>
                  </a:lnTo>
                  <a:cubicBezTo>
                    <a:pt x="40867" y="108423"/>
                    <a:pt x="41670" y="110342"/>
                    <a:pt x="43214" y="111886"/>
                  </a:cubicBezTo>
                  <a:cubicBezTo>
                    <a:pt x="44758" y="113431"/>
                    <a:pt x="46677" y="114233"/>
                    <a:pt x="48971" y="114294"/>
                  </a:cubicBezTo>
                  <a:lnTo>
                    <a:pt x="81633" y="114294"/>
                  </a:lnTo>
                  <a:lnTo>
                    <a:pt x="81633" y="146956"/>
                  </a:lnTo>
                  <a:cubicBezTo>
                    <a:pt x="81694" y="149250"/>
                    <a:pt x="82497" y="151169"/>
                    <a:pt x="84041" y="152713"/>
                  </a:cubicBezTo>
                  <a:cubicBezTo>
                    <a:pt x="85585" y="154258"/>
                    <a:pt x="87504" y="155060"/>
                    <a:pt x="89798" y="155121"/>
                  </a:cubicBezTo>
                  <a:lnTo>
                    <a:pt x="106129" y="155121"/>
                  </a:lnTo>
                  <a:cubicBezTo>
                    <a:pt x="108423" y="155060"/>
                    <a:pt x="110342" y="154258"/>
                    <a:pt x="111886" y="152713"/>
                  </a:cubicBezTo>
                  <a:cubicBezTo>
                    <a:pt x="113431" y="151169"/>
                    <a:pt x="114233" y="149250"/>
                    <a:pt x="114294" y="146956"/>
                  </a:cubicBezTo>
                  <a:lnTo>
                    <a:pt x="114294" y="114294"/>
                  </a:lnTo>
                  <a:lnTo>
                    <a:pt x="146956" y="114294"/>
                  </a:lnTo>
                  <a:cubicBezTo>
                    <a:pt x="149250" y="114233"/>
                    <a:pt x="151169" y="113431"/>
                    <a:pt x="152713" y="111886"/>
                  </a:cubicBezTo>
                  <a:cubicBezTo>
                    <a:pt x="154258" y="110342"/>
                    <a:pt x="155061" y="108423"/>
                    <a:pt x="155122" y="106129"/>
                  </a:cubicBezTo>
                  <a:lnTo>
                    <a:pt x="155122" y="89798"/>
                  </a:lnTo>
                  <a:cubicBezTo>
                    <a:pt x="155060" y="87504"/>
                    <a:pt x="154258" y="85585"/>
                    <a:pt x="152713" y="84041"/>
                  </a:cubicBezTo>
                  <a:cubicBezTo>
                    <a:pt x="151169" y="82496"/>
                    <a:pt x="149250" y="81694"/>
                    <a:pt x="146956" y="81633"/>
                  </a:cubicBezTo>
                  <a:lnTo>
                    <a:pt x="114294" y="81633"/>
                  </a:lnTo>
                  <a:lnTo>
                    <a:pt x="114294" y="48971"/>
                  </a:lnTo>
                  <a:cubicBezTo>
                    <a:pt x="114233" y="46677"/>
                    <a:pt x="113431" y="44758"/>
                    <a:pt x="111886" y="43214"/>
                  </a:cubicBezTo>
                  <a:cubicBezTo>
                    <a:pt x="110342" y="41669"/>
                    <a:pt x="108423" y="40867"/>
                    <a:pt x="106129" y="40806"/>
                  </a:cubicBezTo>
                  <a:close/>
                  <a:moveTo>
                    <a:pt x="97964" y="0"/>
                  </a:moveTo>
                  <a:cubicBezTo>
                    <a:pt x="116203" y="207"/>
                    <a:pt x="132683" y="4666"/>
                    <a:pt x="147404" y="13377"/>
                  </a:cubicBezTo>
                  <a:cubicBezTo>
                    <a:pt x="162125" y="22087"/>
                    <a:pt x="173840" y="33802"/>
                    <a:pt x="182550" y="48523"/>
                  </a:cubicBezTo>
                  <a:cubicBezTo>
                    <a:pt x="191261" y="63244"/>
                    <a:pt x="195719" y="79724"/>
                    <a:pt x="195927" y="97963"/>
                  </a:cubicBezTo>
                  <a:cubicBezTo>
                    <a:pt x="195719" y="116203"/>
                    <a:pt x="191261" y="132683"/>
                    <a:pt x="182550" y="147404"/>
                  </a:cubicBezTo>
                  <a:cubicBezTo>
                    <a:pt x="173840" y="162125"/>
                    <a:pt x="162125" y="173840"/>
                    <a:pt x="147404" y="182550"/>
                  </a:cubicBezTo>
                  <a:cubicBezTo>
                    <a:pt x="132683" y="191260"/>
                    <a:pt x="116203" y="195719"/>
                    <a:pt x="97964" y="195927"/>
                  </a:cubicBezTo>
                  <a:cubicBezTo>
                    <a:pt x="79724" y="195719"/>
                    <a:pt x="63244" y="191260"/>
                    <a:pt x="48523" y="182550"/>
                  </a:cubicBezTo>
                  <a:cubicBezTo>
                    <a:pt x="33802" y="173840"/>
                    <a:pt x="22087" y="162125"/>
                    <a:pt x="13377" y="147404"/>
                  </a:cubicBezTo>
                  <a:cubicBezTo>
                    <a:pt x="4667" y="132683"/>
                    <a:pt x="208" y="116203"/>
                    <a:pt x="0" y="97963"/>
                  </a:cubicBezTo>
                  <a:cubicBezTo>
                    <a:pt x="208" y="79724"/>
                    <a:pt x="4667" y="63244"/>
                    <a:pt x="13377" y="48523"/>
                  </a:cubicBezTo>
                  <a:cubicBezTo>
                    <a:pt x="22087" y="33802"/>
                    <a:pt x="33802" y="22087"/>
                    <a:pt x="48523" y="13377"/>
                  </a:cubicBezTo>
                  <a:cubicBezTo>
                    <a:pt x="63244" y="4666"/>
                    <a:pt x="79724" y="207"/>
                    <a:pt x="97964" y="0"/>
                  </a:cubicBezTo>
                  <a:close/>
                </a:path>
              </a:pathLst>
            </a:custGeom>
            <a:solidFill>
              <a:schemeClr val="lt2"/>
            </a:solidFill>
            <a:ln w="12700" cap="flat" cmpd="sng">
              <a:solidFill>
                <a:schemeClr val="lt2">
                  <a:alpha val="5098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463526" dist="139693" dir="13200000" algn="br" rotWithShape="0">
                <a:schemeClr val="lt2">
                  <a:alpha val="55690"/>
                </a:schemeClr>
              </a:outerShdw>
            </a:effectLst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lt1"/>
                </a:solidFill>
              </a:endParaRPr>
            </a:p>
          </p:txBody>
        </p:sp>
      </p:grpSp>
      <p:grpSp>
        <p:nvGrpSpPr>
          <p:cNvPr id="579" name="Google Shape;579;p54"/>
          <p:cNvGrpSpPr/>
          <p:nvPr/>
        </p:nvGrpSpPr>
        <p:grpSpPr>
          <a:xfrm>
            <a:off x="571934" y="2645935"/>
            <a:ext cx="758727" cy="758576"/>
            <a:chOff x="1143868" y="5292929"/>
            <a:chExt cx="1517455" cy="1517455"/>
          </a:xfrm>
        </p:grpSpPr>
        <p:sp>
          <p:nvSpPr>
            <p:cNvPr id="580" name="Google Shape;580;p54"/>
            <p:cNvSpPr/>
            <p:nvPr/>
          </p:nvSpPr>
          <p:spPr>
            <a:xfrm>
              <a:off x="1143868" y="5292929"/>
              <a:ext cx="1517455" cy="1517455"/>
            </a:xfrm>
            <a:custGeom>
              <a:avLst/>
              <a:gdLst/>
              <a:ahLst/>
              <a:cxnLst/>
              <a:rect l="l" t="t" r="r" b="b"/>
              <a:pathLst>
                <a:path w="195927" h="195927" extrusionOk="0">
                  <a:moveTo>
                    <a:pt x="97964" y="0"/>
                  </a:moveTo>
                  <a:cubicBezTo>
                    <a:pt x="116200" y="208"/>
                    <a:pt x="132679" y="4667"/>
                    <a:pt x="147399" y="13379"/>
                  </a:cubicBezTo>
                  <a:cubicBezTo>
                    <a:pt x="162120" y="22090"/>
                    <a:pt x="173837" y="33807"/>
                    <a:pt x="182548" y="48528"/>
                  </a:cubicBezTo>
                  <a:cubicBezTo>
                    <a:pt x="191260" y="63248"/>
                    <a:pt x="195719" y="79727"/>
                    <a:pt x="195927" y="97963"/>
                  </a:cubicBezTo>
                  <a:cubicBezTo>
                    <a:pt x="195719" y="116199"/>
                    <a:pt x="191260" y="132677"/>
                    <a:pt x="182548" y="147398"/>
                  </a:cubicBezTo>
                  <a:cubicBezTo>
                    <a:pt x="173837" y="162119"/>
                    <a:pt x="162120" y="173836"/>
                    <a:pt x="147399" y="182547"/>
                  </a:cubicBezTo>
                  <a:cubicBezTo>
                    <a:pt x="132679" y="191259"/>
                    <a:pt x="116200" y="195719"/>
                    <a:pt x="97964" y="195927"/>
                  </a:cubicBezTo>
                  <a:cubicBezTo>
                    <a:pt x="79728" y="195719"/>
                    <a:pt x="63250" y="191259"/>
                    <a:pt x="48529" y="182547"/>
                  </a:cubicBezTo>
                  <a:cubicBezTo>
                    <a:pt x="33808" y="173836"/>
                    <a:pt x="22091" y="162119"/>
                    <a:pt x="13380" y="147398"/>
                  </a:cubicBezTo>
                  <a:cubicBezTo>
                    <a:pt x="4668" y="132677"/>
                    <a:pt x="208" y="116199"/>
                    <a:pt x="0" y="97963"/>
                  </a:cubicBezTo>
                  <a:cubicBezTo>
                    <a:pt x="208" y="79727"/>
                    <a:pt x="4668" y="63248"/>
                    <a:pt x="13380" y="48528"/>
                  </a:cubicBezTo>
                  <a:cubicBezTo>
                    <a:pt x="22091" y="33807"/>
                    <a:pt x="33808" y="22090"/>
                    <a:pt x="48529" y="13379"/>
                  </a:cubicBezTo>
                  <a:cubicBezTo>
                    <a:pt x="63250" y="4667"/>
                    <a:pt x="79728" y="208"/>
                    <a:pt x="979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lt1"/>
                </a:solidFill>
              </a:endParaRPr>
            </a:p>
          </p:txBody>
        </p:sp>
        <p:sp>
          <p:nvSpPr>
            <p:cNvPr id="581" name="Google Shape;581;p54"/>
            <p:cNvSpPr/>
            <p:nvPr/>
          </p:nvSpPr>
          <p:spPr>
            <a:xfrm>
              <a:off x="1560990" y="5725856"/>
              <a:ext cx="682930" cy="651325"/>
            </a:xfrm>
            <a:custGeom>
              <a:avLst/>
              <a:gdLst/>
              <a:ahLst/>
              <a:cxnLst/>
              <a:rect l="l" t="t" r="r" b="b"/>
              <a:pathLst>
                <a:path w="212255" h="202432" extrusionOk="0">
                  <a:moveTo>
                    <a:pt x="106128" y="0"/>
                  </a:moveTo>
                  <a:cubicBezTo>
                    <a:pt x="107600" y="66"/>
                    <a:pt x="108865" y="635"/>
                    <a:pt x="109922" y="1705"/>
                  </a:cubicBezTo>
                  <a:cubicBezTo>
                    <a:pt x="110980" y="2776"/>
                    <a:pt x="111799" y="3951"/>
                    <a:pt x="112378" y="5229"/>
                  </a:cubicBezTo>
                  <a:lnTo>
                    <a:pt x="141078" y="63267"/>
                  </a:lnTo>
                  <a:lnTo>
                    <a:pt x="205112" y="72579"/>
                  </a:lnTo>
                  <a:cubicBezTo>
                    <a:pt x="206749" y="72808"/>
                    <a:pt x="208322" y="73371"/>
                    <a:pt x="209832" y="74269"/>
                  </a:cubicBezTo>
                  <a:cubicBezTo>
                    <a:pt x="211341" y="75167"/>
                    <a:pt x="212149" y="76560"/>
                    <a:pt x="212255" y="78447"/>
                  </a:cubicBezTo>
                  <a:cubicBezTo>
                    <a:pt x="212221" y="79603"/>
                    <a:pt x="211875" y="80703"/>
                    <a:pt x="211219" y="81747"/>
                  </a:cubicBezTo>
                  <a:cubicBezTo>
                    <a:pt x="210562" y="82792"/>
                    <a:pt x="209802" y="83732"/>
                    <a:pt x="208939" y="84569"/>
                  </a:cubicBezTo>
                  <a:lnTo>
                    <a:pt x="162635" y="129725"/>
                  </a:lnTo>
                  <a:lnTo>
                    <a:pt x="173605" y="193503"/>
                  </a:lnTo>
                  <a:cubicBezTo>
                    <a:pt x="173666" y="193944"/>
                    <a:pt x="173704" y="194370"/>
                    <a:pt x="173717" y="194779"/>
                  </a:cubicBezTo>
                  <a:cubicBezTo>
                    <a:pt x="173730" y="195188"/>
                    <a:pt x="173736" y="195613"/>
                    <a:pt x="173733" y="196054"/>
                  </a:cubicBezTo>
                  <a:cubicBezTo>
                    <a:pt x="173746" y="197771"/>
                    <a:pt x="173337" y="199249"/>
                    <a:pt x="172505" y="200487"/>
                  </a:cubicBezTo>
                  <a:cubicBezTo>
                    <a:pt x="171673" y="201725"/>
                    <a:pt x="170339" y="202374"/>
                    <a:pt x="168503" y="202432"/>
                  </a:cubicBezTo>
                  <a:cubicBezTo>
                    <a:pt x="167605" y="202424"/>
                    <a:pt x="166723" y="202281"/>
                    <a:pt x="165856" y="202002"/>
                  </a:cubicBezTo>
                  <a:cubicBezTo>
                    <a:pt x="164990" y="201723"/>
                    <a:pt x="164171" y="201356"/>
                    <a:pt x="163401" y="200902"/>
                  </a:cubicBezTo>
                  <a:lnTo>
                    <a:pt x="106128" y="170798"/>
                  </a:lnTo>
                  <a:lnTo>
                    <a:pt x="48854" y="200902"/>
                  </a:lnTo>
                  <a:cubicBezTo>
                    <a:pt x="48028" y="201356"/>
                    <a:pt x="47193" y="201723"/>
                    <a:pt x="46351" y="202002"/>
                  </a:cubicBezTo>
                  <a:cubicBezTo>
                    <a:pt x="45509" y="202281"/>
                    <a:pt x="44642" y="202424"/>
                    <a:pt x="43752" y="202432"/>
                  </a:cubicBezTo>
                  <a:cubicBezTo>
                    <a:pt x="41910" y="202374"/>
                    <a:pt x="40555" y="201725"/>
                    <a:pt x="39686" y="200487"/>
                  </a:cubicBezTo>
                  <a:cubicBezTo>
                    <a:pt x="38817" y="199249"/>
                    <a:pt x="38387" y="197771"/>
                    <a:pt x="38395" y="196054"/>
                  </a:cubicBezTo>
                  <a:cubicBezTo>
                    <a:pt x="38397" y="195613"/>
                    <a:pt x="38424" y="195188"/>
                    <a:pt x="38474" y="194779"/>
                  </a:cubicBezTo>
                  <a:cubicBezTo>
                    <a:pt x="38525" y="194370"/>
                    <a:pt x="38583" y="193944"/>
                    <a:pt x="38650" y="193503"/>
                  </a:cubicBezTo>
                  <a:lnTo>
                    <a:pt x="49620" y="129725"/>
                  </a:lnTo>
                  <a:lnTo>
                    <a:pt x="3189" y="84569"/>
                  </a:lnTo>
                  <a:cubicBezTo>
                    <a:pt x="2386" y="83732"/>
                    <a:pt x="1664" y="82792"/>
                    <a:pt x="1020" y="81747"/>
                  </a:cubicBezTo>
                  <a:cubicBezTo>
                    <a:pt x="377" y="80703"/>
                    <a:pt x="37" y="79603"/>
                    <a:pt x="0" y="78447"/>
                  </a:cubicBezTo>
                  <a:cubicBezTo>
                    <a:pt x="98" y="76560"/>
                    <a:pt x="890" y="75167"/>
                    <a:pt x="2376" y="74269"/>
                  </a:cubicBezTo>
                  <a:cubicBezTo>
                    <a:pt x="3861" y="73371"/>
                    <a:pt x="5450" y="72808"/>
                    <a:pt x="7143" y="72579"/>
                  </a:cubicBezTo>
                  <a:lnTo>
                    <a:pt x="71177" y="63267"/>
                  </a:lnTo>
                  <a:lnTo>
                    <a:pt x="99877" y="5229"/>
                  </a:lnTo>
                  <a:cubicBezTo>
                    <a:pt x="100457" y="3951"/>
                    <a:pt x="101275" y="2776"/>
                    <a:pt x="102333" y="1705"/>
                  </a:cubicBezTo>
                  <a:cubicBezTo>
                    <a:pt x="103390" y="635"/>
                    <a:pt x="104655" y="66"/>
                    <a:pt x="106128" y="0"/>
                  </a:cubicBezTo>
                  <a:close/>
                </a:path>
              </a:pathLst>
            </a:custGeom>
            <a:solidFill>
              <a:schemeClr val="lt2"/>
            </a:solidFill>
            <a:ln w="12700" cap="flat" cmpd="sng">
              <a:solidFill>
                <a:schemeClr val="lt2">
                  <a:alpha val="5098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463526" dist="139693" dir="13200000" algn="br" rotWithShape="0">
                <a:schemeClr val="lt2">
                  <a:alpha val="55690"/>
                </a:schemeClr>
              </a:outerShdw>
            </a:effectLst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lt1"/>
                </a:solidFill>
              </a:endParaRPr>
            </a:p>
          </p:txBody>
        </p:sp>
      </p:grpSp>
      <p:sp>
        <p:nvSpPr>
          <p:cNvPr id="582" name="Google Shape;582;p54"/>
          <p:cNvSpPr txBox="1"/>
          <p:nvPr/>
        </p:nvSpPr>
        <p:spPr>
          <a:xfrm>
            <a:off x="2287692" y="395170"/>
            <a:ext cx="1213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9" b="1">
                <a:solidFill>
                  <a:schemeClr val="lt1"/>
                </a:solidFill>
              </a:rPr>
              <a:t>Description</a:t>
            </a:r>
            <a:endParaRPr sz="1249" b="1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9" b="1">
                <a:solidFill>
                  <a:schemeClr val="lt1"/>
                </a:solidFill>
              </a:rPr>
              <a:t>Here</a:t>
            </a:r>
            <a:endParaRPr sz="1249" b="1">
              <a:solidFill>
                <a:schemeClr val="lt1"/>
              </a:solidFill>
            </a:endParaRPr>
          </a:p>
        </p:txBody>
      </p:sp>
      <p:sp>
        <p:nvSpPr>
          <p:cNvPr id="583" name="Google Shape;583;p54"/>
          <p:cNvSpPr txBox="1"/>
          <p:nvPr/>
        </p:nvSpPr>
        <p:spPr>
          <a:xfrm>
            <a:off x="5770557" y="395170"/>
            <a:ext cx="1213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9" b="1">
                <a:solidFill>
                  <a:schemeClr val="lt1"/>
                </a:solidFill>
              </a:rPr>
              <a:t>Description</a:t>
            </a:r>
            <a:endParaRPr sz="1249" b="1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9" b="1">
                <a:solidFill>
                  <a:schemeClr val="lt1"/>
                </a:solidFill>
              </a:rPr>
              <a:t>Here</a:t>
            </a:r>
            <a:endParaRPr sz="1249" b="1">
              <a:solidFill>
                <a:schemeClr val="lt1"/>
              </a:solidFill>
            </a:endParaRPr>
          </a:p>
        </p:txBody>
      </p:sp>
      <p:sp>
        <p:nvSpPr>
          <p:cNvPr id="584" name="Google Shape;584;p54"/>
          <p:cNvSpPr txBox="1"/>
          <p:nvPr/>
        </p:nvSpPr>
        <p:spPr>
          <a:xfrm>
            <a:off x="7508735" y="2063636"/>
            <a:ext cx="1213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9" b="1">
                <a:solidFill>
                  <a:schemeClr val="lt1"/>
                </a:solidFill>
              </a:rPr>
              <a:t>Description</a:t>
            </a:r>
            <a:endParaRPr sz="1249" b="1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9" b="1">
                <a:solidFill>
                  <a:schemeClr val="lt1"/>
                </a:solidFill>
              </a:rPr>
              <a:t>Here</a:t>
            </a:r>
            <a:endParaRPr sz="1249" b="1">
              <a:solidFill>
                <a:schemeClr val="lt1"/>
              </a:solidFill>
            </a:endParaRPr>
          </a:p>
        </p:txBody>
      </p:sp>
      <p:pic>
        <p:nvPicPr>
          <p:cNvPr id="585" name="Google Shape;585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7576" y="1432831"/>
            <a:ext cx="2228508" cy="4430163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54"/>
          <p:cNvSpPr>
            <a:spLocks noGrp="1"/>
          </p:cNvSpPr>
          <p:nvPr>
            <p:ph type="pic" idx="2"/>
          </p:nvPr>
        </p:nvSpPr>
        <p:spPr>
          <a:xfrm>
            <a:off x="3621593" y="1604141"/>
            <a:ext cx="1900800" cy="4087500"/>
          </a:xfrm>
          <a:prstGeom prst="rect">
            <a:avLst/>
          </a:prstGeom>
          <a:solidFill>
            <a:srgbClr val="2F2F2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5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B6F68">
              <a:alpha val="50000"/>
            </a:srgbClr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592" name="Google Shape;592;p55"/>
          <p:cNvSpPr/>
          <p:nvPr/>
        </p:nvSpPr>
        <p:spPr>
          <a:xfrm>
            <a:off x="2560609" y="1254673"/>
            <a:ext cx="4022773" cy="2634562"/>
          </a:xfrm>
          <a:custGeom>
            <a:avLst/>
            <a:gdLst/>
            <a:ahLst/>
            <a:cxnLst/>
            <a:rect l="l" t="t" r="r" b="b"/>
            <a:pathLst>
              <a:path w="8045545" h="5269124" extrusionOk="0">
                <a:moveTo>
                  <a:pt x="762073" y="0"/>
                </a:moveTo>
                <a:lnTo>
                  <a:pt x="7283472" y="0"/>
                </a:lnTo>
                <a:cubicBezTo>
                  <a:pt x="7704353" y="0"/>
                  <a:pt x="8045545" y="341192"/>
                  <a:pt x="8045545" y="762073"/>
                </a:cubicBezTo>
                <a:lnTo>
                  <a:pt x="8045545" y="4507051"/>
                </a:lnTo>
                <a:cubicBezTo>
                  <a:pt x="8045545" y="4927932"/>
                  <a:pt x="7704353" y="5269124"/>
                  <a:pt x="7283472" y="5269124"/>
                </a:cubicBezTo>
                <a:lnTo>
                  <a:pt x="762073" y="5269124"/>
                </a:lnTo>
                <a:cubicBezTo>
                  <a:pt x="341192" y="5269124"/>
                  <a:pt x="0" y="4927932"/>
                  <a:pt x="0" y="4507051"/>
                </a:cubicBezTo>
                <a:lnTo>
                  <a:pt x="0" y="762073"/>
                </a:lnTo>
                <a:cubicBezTo>
                  <a:pt x="0" y="341192"/>
                  <a:pt x="341192" y="0"/>
                  <a:pt x="76207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grpSp>
        <p:nvGrpSpPr>
          <p:cNvPr id="593" name="Google Shape;593;p55"/>
          <p:cNvGrpSpPr/>
          <p:nvPr/>
        </p:nvGrpSpPr>
        <p:grpSpPr>
          <a:xfrm>
            <a:off x="3322238" y="1715185"/>
            <a:ext cx="2516702" cy="748744"/>
            <a:chOff x="5868752" y="889915"/>
            <a:chExt cx="6550500" cy="1497787"/>
          </a:xfrm>
        </p:grpSpPr>
        <p:sp>
          <p:nvSpPr>
            <p:cNvPr id="594" name="Google Shape;594;p55"/>
            <p:cNvSpPr txBox="1"/>
            <p:nvPr/>
          </p:nvSpPr>
          <p:spPr>
            <a:xfrm>
              <a:off x="5868752" y="889915"/>
              <a:ext cx="6550500" cy="11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99" b="1">
                  <a:solidFill>
                    <a:schemeClr val="lt2"/>
                  </a:solidFill>
                </a:rPr>
                <a:t>Portfolio</a:t>
              </a:r>
              <a:endParaRPr sz="3499" b="1">
                <a:solidFill>
                  <a:schemeClr val="lt2"/>
                </a:solidFill>
              </a:endParaRPr>
            </a:p>
          </p:txBody>
        </p:sp>
        <p:sp>
          <p:nvSpPr>
            <p:cNvPr id="595" name="Google Shape;595;p55"/>
            <p:cNvSpPr txBox="1"/>
            <p:nvPr/>
          </p:nvSpPr>
          <p:spPr>
            <a:xfrm>
              <a:off x="6079702" y="2064302"/>
              <a:ext cx="6128700" cy="3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49">
                  <a:solidFill>
                    <a:schemeClr val="lt2"/>
                  </a:solidFill>
                </a:rPr>
                <a:t>Please write your great title is here</a:t>
              </a:r>
              <a:endParaRPr sz="749">
                <a:solidFill>
                  <a:schemeClr val="lt2"/>
                </a:solidFill>
              </a:endParaRPr>
            </a:p>
          </p:txBody>
        </p:sp>
      </p:grpSp>
      <p:sp>
        <p:nvSpPr>
          <p:cNvPr id="596" name="Google Shape;596;p55"/>
          <p:cNvSpPr txBox="1"/>
          <p:nvPr/>
        </p:nvSpPr>
        <p:spPr>
          <a:xfrm>
            <a:off x="3093660" y="2715844"/>
            <a:ext cx="29739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2"/>
                </a:solidFill>
              </a:rPr>
              <a:t>Lorem ipsum dolor sit amet, consectetur adipiscing elit, sed do eiusmod tempor incididunt ut labore et dolore consecteturLorem ipsum dolor </a:t>
            </a:r>
            <a:endParaRPr sz="999">
              <a:solidFill>
                <a:schemeClr val="lt2"/>
              </a:solidFill>
            </a:endParaRPr>
          </a:p>
        </p:txBody>
      </p:sp>
      <p:sp>
        <p:nvSpPr>
          <p:cNvPr id="597" name="Google Shape;597;p55"/>
          <p:cNvSpPr>
            <a:spLocks noGrp="1"/>
          </p:cNvSpPr>
          <p:nvPr>
            <p:ph type="pic" idx="2"/>
          </p:nvPr>
        </p:nvSpPr>
        <p:spPr>
          <a:xfrm>
            <a:off x="-215822" y="-133331"/>
            <a:ext cx="1246200" cy="1246200"/>
          </a:xfrm>
          <a:prstGeom prst="rect">
            <a:avLst/>
          </a:prstGeom>
          <a:solidFill>
            <a:srgbClr val="353535">
              <a:alpha val="11760"/>
            </a:srgbClr>
          </a:solidFill>
          <a:ln>
            <a:noFill/>
          </a:ln>
          <a:effectLst>
            <a:outerShdw blurRad="190490" algn="ctr" rotWithShape="0">
              <a:srgbClr val="000000">
                <a:alpha val="6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98" name="Google Shape;598;p55"/>
          <p:cNvSpPr>
            <a:spLocks noGrp="1"/>
          </p:cNvSpPr>
          <p:nvPr>
            <p:ph type="pic" idx="6"/>
          </p:nvPr>
        </p:nvSpPr>
        <p:spPr>
          <a:xfrm>
            <a:off x="-215822" y="1254673"/>
            <a:ext cx="1246200" cy="1246200"/>
          </a:xfrm>
          <a:prstGeom prst="rect">
            <a:avLst/>
          </a:prstGeom>
          <a:solidFill>
            <a:srgbClr val="353535">
              <a:alpha val="11760"/>
            </a:srgbClr>
          </a:solidFill>
          <a:ln>
            <a:noFill/>
          </a:ln>
          <a:effectLst>
            <a:outerShdw blurRad="190490" algn="ctr" rotWithShape="0">
              <a:srgbClr val="000000">
                <a:alpha val="6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99" name="Google Shape;599;p55"/>
          <p:cNvSpPr>
            <a:spLocks noGrp="1"/>
          </p:cNvSpPr>
          <p:nvPr>
            <p:ph type="pic" idx="13"/>
          </p:nvPr>
        </p:nvSpPr>
        <p:spPr>
          <a:xfrm>
            <a:off x="1172394" y="2642677"/>
            <a:ext cx="1246200" cy="1246200"/>
          </a:xfrm>
          <a:prstGeom prst="rect">
            <a:avLst/>
          </a:prstGeom>
          <a:solidFill>
            <a:srgbClr val="353535">
              <a:alpha val="11760"/>
            </a:srgbClr>
          </a:solidFill>
          <a:ln>
            <a:noFill/>
          </a:ln>
          <a:effectLst>
            <a:outerShdw blurRad="190490" algn="ctr" rotWithShape="0">
              <a:srgbClr val="000000">
                <a:alpha val="6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00" name="Google Shape;600;p55"/>
          <p:cNvSpPr>
            <a:spLocks noGrp="1"/>
          </p:cNvSpPr>
          <p:nvPr>
            <p:ph type="pic" idx="15"/>
          </p:nvPr>
        </p:nvSpPr>
        <p:spPr>
          <a:xfrm>
            <a:off x="-215822" y="4030682"/>
            <a:ext cx="1246200" cy="1246200"/>
          </a:xfrm>
          <a:prstGeom prst="rect">
            <a:avLst/>
          </a:prstGeom>
          <a:solidFill>
            <a:srgbClr val="353535">
              <a:alpha val="11760"/>
            </a:srgbClr>
          </a:solidFill>
          <a:ln>
            <a:noFill/>
          </a:ln>
          <a:effectLst>
            <a:outerShdw blurRad="190490" algn="ctr" rotWithShape="0">
              <a:srgbClr val="000000">
                <a:alpha val="6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01" name="Google Shape;601;p55"/>
          <p:cNvSpPr>
            <a:spLocks noGrp="1"/>
          </p:cNvSpPr>
          <p:nvPr>
            <p:ph type="pic" idx="9"/>
          </p:nvPr>
        </p:nvSpPr>
        <p:spPr>
          <a:xfrm>
            <a:off x="-215822" y="2642677"/>
            <a:ext cx="1246200" cy="1246200"/>
          </a:xfrm>
          <a:prstGeom prst="rect">
            <a:avLst/>
          </a:prstGeom>
          <a:solidFill>
            <a:srgbClr val="353535">
              <a:alpha val="11760"/>
            </a:srgbClr>
          </a:solidFill>
          <a:ln>
            <a:noFill/>
          </a:ln>
          <a:effectLst>
            <a:outerShdw blurRad="190490" algn="ctr" rotWithShape="0">
              <a:srgbClr val="000000">
                <a:alpha val="6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02" name="Google Shape;602;p55"/>
          <p:cNvSpPr>
            <a:spLocks noGrp="1"/>
          </p:cNvSpPr>
          <p:nvPr>
            <p:ph type="pic" idx="19"/>
          </p:nvPr>
        </p:nvSpPr>
        <p:spPr>
          <a:xfrm>
            <a:off x="1172551" y="-133331"/>
            <a:ext cx="1246200" cy="2634300"/>
          </a:xfrm>
          <a:prstGeom prst="rect">
            <a:avLst/>
          </a:prstGeom>
          <a:solidFill>
            <a:srgbClr val="353535">
              <a:alpha val="11760"/>
            </a:srgbClr>
          </a:solidFill>
          <a:ln>
            <a:noFill/>
          </a:ln>
          <a:effectLst>
            <a:outerShdw blurRad="190490" algn="ctr" rotWithShape="0">
              <a:srgbClr val="000000">
                <a:alpha val="6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03" name="Google Shape;603;p55"/>
          <p:cNvSpPr>
            <a:spLocks noGrp="1"/>
          </p:cNvSpPr>
          <p:nvPr>
            <p:ph type="pic" idx="16"/>
          </p:nvPr>
        </p:nvSpPr>
        <p:spPr>
          <a:xfrm>
            <a:off x="3948825" y="4030682"/>
            <a:ext cx="1246200" cy="1246200"/>
          </a:xfrm>
          <a:prstGeom prst="rect">
            <a:avLst/>
          </a:prstGeom>
          <a:solidFill>
            <a:srgbClr val="353535">
              <a:alpha val="11760"/>
            </a:srgbClr>
          </a:solidFill>
          <a:ln>
            <a:noFill/>
          </a:ln>
          <a:effectLst>
            <a:outerShdw blurRad="190490" algn="ctr" rotWithShape="0">
              <a:srgbClr val="000000">
                <a:alpha val="6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04" name="Google Shape;604;p55"/>
          <p:cNvSpPr>
            <a:spLocks noGrp="1"/>
          </p:cNvSpPr>
          <p:nvPr>
            <p:ph type="pic" idx="18"/>
          </p:nvPr>
        </p:nvSpPr>
        <p:spPr>
          <a:xfrm>
            <a:off x="8113467" y="4030682"/>
            <a:ext cx="1246200" cy="1246200"/>
          </a:xfrm>
          <a:prstGeom prst="rect">
            <a:avLst/>
          </a:prstGeom>
          <a:solidFill>
            <a:srgbClr val="353535">
              <a:alpha val="11760"/>
            </a:srgbClr>
          </a:solidFill>
          <a:ln>
            <a:noFill/>
          </a:ln>
          <a:effectLst>
            <a:outerShdw blurRad="190490" algn="ctr" rotWithShape="0">
              <a:srgbClr val="000000">
                <a:alpha val="6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05" name="Google Shape;605;p55"/>
          <p:cNvSpPr>
            <a:spLocks noGrp="1"/>
          </p:cNvSpPr>
          <p:nvPr>
            <p:ph type="pic" idx="17"/>
          </p:nvPr>
        </p:nvSpPr>
        <p:spPr>
          <a:xfrm>
            <a:off x="5337037" y="4030682"/>
            <a:ext cx="1246200" cy="1246200"/>
          </a:xfrm>
          <a:prstGeom prst="rect">
            <a:avLst/>
          </a:prstGeom>
          <a:solidFill>
            <a:srgbClr val="353535">
              <a:alpha val="11760"/>
            </a:srgbClr>
          </a:solidFill>
          <a:ln>
            <a:noFill/>
          </a:ln>
          <a:effectLst>
            <a:outerShdw blurRad="190490" algn="ctr" rotWithShape="0">
              <a:srgbClr val="000000">
                <a:alpha val="6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06" name="Google Shape;606;p55"/>
          <p:cNvSpPr>
            <a:spLocks noGrp="1"/>
          </p:cNvSpPr>
          <p:nvPr>
            <p:ph type="pic" idx="22"/>
          </p:nvPr>
        </p:nvSpPr>
        <p:spPr>
          <a:xfrm>
            <a:off x="1172384" y="4030839"/>
            <a:ext cx="2634600" cy="1245900"/>
          </a:xfrm>
          <a:prstGeom prst="rect">
            <a:avLst/>
          </a:prstGeom>
          <a:solidFill>
            <a:srgbClr val="353535">
              <a:alpha val="11760"/>
            </a:srgbClr>
          </a:solidFill>
          <a:ln>
            <a:noFill/>
          </a:ln>
          <a:effectLst>
            <a:outerShdw blurRad="190490" algn="ctr" rotWithShape="0">
              <a:srgbClr val="000000">
                <a:alpha val="6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07" name="Google Shape;607;p55"/>
          <p:cNvSpPr>
            <a:spLocks noGrp="1"/>
          </p:cNvSpPr>
          <p:nvPr>
            <p:ph type="pic" idx="20"/>
          </p:nvPr>
        </p:nvSpPr>
        <p:spPr>
          <a:xfrm>
            <a:off x="6725410" y="2642676"/>
            <a:ext cx="1246200" cy="2634300"/>
          </a:xfrm>
          <a:prstGeom prst="rect">
            <a:avLst/>
          </a:prstGeom>
          <a:solidFill>
            <a:srgbClr val="353535">
              <a:alpha val="11760"/>
            </a:srgbClr>
          </a:solidFill>
          <a:ln>
            <a:noFill/>
          </a:ln>
          <a:effectLst>
            <a:outerShdw blurRad="190490" algn="ctr" rotWithShape="0">
              <a:srgbClr val="000000">
                <a:alpha val="6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08" name="Google Shape;608;p55"/>
          <p:cNvSpPr>
            <a:spLocks noGrp="1"/>
          </p:cNvSpPr>
          <p:nvPr>
            <p:ph type="pic" idx="5"/>
          </p:nvPr>
        </p:nvSpPr>
        <p:spPr>
          <a:xfrm>
            <a:off x="8113467" y="-133331"/>
            <a:ext cx="1246200" cy="1246200"/>
          </a:xfrm>
          <a:prstGeom prst="rect">
            <a:avLst/>
          </a:prstGeom>
          <a:solidFill>
            <a:srgbClr val="353535">
              <a:alpha val="11760"/>
            </a:srgbClr>
          </a:solidFill>
          <a:ln>
            <a:noFill/>
          </a:ln>
          <a:effectLst>
            <a:outerShdw blurRad="190490" algn="ctr" rotWithShape="0">
              <a:srgbClr val="000000">
                <a:alpha val="6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09" name="Google Shape;609;p55"/>
          <p:cNvSpPr>
            <a:spLocks noGrp="1"/>
          </p:cNvSpPr>
          <p:nvPr>
            <p:ph type="pic" idx="7"/>
          </p:nvPr>
        </p:nvSpPr>
        <p:spPr>
          <a:xfrm>
            <a:off x="6725252" y="1254673"/>
            <a:ext cx="1246200" cy="1246200"/>
          </a:xfrm>
          <a:prstGeom prst="rect">
            <a:avLst/>
          </a:prstGeom>
          <a:solidFill>
            <a:srgbClr val="353535">
              <a:alpha val="11760"/>
            </a:srgbClr>
          </a:solidFill>
          <a:ln>
            <a:noFill/>
          </a:ln>
          <a:effectLst>
            <a:outerShdw blurRad="190490" algn="ctr" rotWithShape="0">
              <a:srgbClr val="000000">
                <a:alpha val="6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10" name="Google Shape;610;p55"/>
          <p:cNvSpPr>
            <a:spLocks noGrp="1"/>
          </p:cNvSpPr>
          <p:nvPr>
            <p:ph type="pic" idx="14"/>
          </p:nvPr>
        </p:nvSpPr>
        <p:spPr>
          <a:xfrm>
            <a:off x="8113467" y="2642677"/>
            <a:ext cx="1246200" cy="1246200"/>
          </a:xfrm>
          <a:prstGeom prst="rect">
            <a:avLst/>
          </a:prstGeom>
          <a:solidFill>
            <a:srgbClr val="353535">
              <a:alpha val="11760"/>
            </a:srgbClr>
          </a:solidFill>
          <a:ln>
            <a:noFill/>
          </a:ln>
          <a:effectLst>
            <a:outerShdw blurRad="190490" algn="ctr" rotWithShape="0">
              <a:srgbClr val="000000">
                <a:alpha val="6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11" name="Google Shape;611;p55"/>
          <p:cNvSpPr>
            <a:spLocks noGrp="1"/>
          </p:cNvSpPr>
          <p:nvPr>
            <p:ph type="pic" idx="8"/>
          </p:nvPr>
        </p:nvSpPr>
        <p:spPr>
          <a:xfrm>
            <a:off x="8113467" y="1254673"/>
            <a:ext cx="1246200" cy="1246200"/>
          </a:xfrm>
          <a:prstGeom prst="rect">
            <a:avLst/>
          </a:prstGeom>
          <a:solidFill>
            <a:srgbClr val="353535">
              <a:alpha val="11760"/>
            </a:srgbClr>
          </a:solidFill>
          <a:ln>
            <a:noFill/>
          </a:ln>
          <a:effectLst>
            <a:outerShdw blurRad="190490" algn="ctr" rotWithShape="0">
              <a:srgbClr val="000000">
                <a:alpha val="6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12" name="Google Shape;612;p55"/>
          <p:cNvSpPr>
            <a:spLocks noGrp="1"/>
          </p:cNvSpPr>
          <p:nvPr>
            <p:ph type="pic" idx="21"/>
          </p:nvPr>
        </p:nvSpPr>
        <p:spPr>
          <a:xfrm>
            <a:off x="5337036" y="-133330"/>
            <a:ext cx="2634600" cy="1245900"/>
          </a:xfrm>
          <a:prstGeom prst="rect">
            <a:avLst/>
          </a:prstGeom>
          <a:solidFill>
            <a:srgbClr val="353535">
              <a:alpha val="11760"/>
            </a:srgbClr>
          </a:solidFill>
          <a:ln>
            <a:noFill/>
          </a:ln>
          <a:effectLst>
            <a:outerShdw blurRad="190490" algn="ctr" rotWithShape="0">
              <a:srgbClr val="000000">
                <a:alpha val="6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13" name="Google Shape;613;p55"/>
          <p:cNvSpPr>
            <a:spLocks noGrp="1"/>
          </p:cNvSpPr>
          <p:nvPr>
            <p:ph type="pic" idx="4"/>
          </p:nvPr>
        </p:nvSpPr>
        <p:spPr>
          <a:xfrm>
            <a:off x="3948825" y="-133331"/>
            <a:ext cx="1246200" cy="1246200"/>
          </a:xfrm>
          <a:prstGeom prst="rect">
            <a:avLst/>
          </a:prstGeom>
          <a:solidFill>
            <a:srgbClr val="353535">
              <a:alpha val="11760"/>
            </a:srgbClr>
          </a:solidFill>
          <a:ln>
            <a:noFill/>
          </a:ln>
          <a:effectLst>
            <a:outerShdw blurRad="190490" algn="ctr" rotWithShape="0">
              <a:srgbClr val="000000">
                <a:alpha val="6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14" name="Google Shape;614;p55"/>
          <p:cNvSpPr>
            <a:spLocks noGrp="1"/>
          </p:cNvSpPr>
          <p:nvPr>
            <p:ph type="pic" idx="3"/>
          </p:nvPr>
        </p:nvSpPr>
        <p:spPr>
          <a:xfrm>
            <a:off x="2560609" y="-133331"/>
            <a:ext cx="1246200" cy="1246200"/>
          </a:xfrm>
          <a:prstGeom prst="rect">
            <a:avLst/>
          </a:prstGeom>
          <a:solidFill>
            <a:srgbClr val="353535">
              <a:alpha val="11760"/>
            </a:srgbClr>
          </a:solidFill>
          <a:ln>
            <a:noFill/>
          </a:ln>
          <a:effectLst>
            <a:outerShdw blurRad="190490" algn="ctr" rotWithShape="0">
              <a:srgbClr val="000000">
                <a:alpha val="6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56"/>
          <p:cNvSpPr>
            <a:spLocks noGrp="1"/>
          </p:cNvSpPr>
          <p:nvPr>
            <p:ph type="pic" idx="2"/>
          </p:nvPr>
        </p:nvSpPr>
        <p:spPr>
          <a:xfrm>
            <a:off x="-846561" y="-476158"/>
            <a:ext cx="10837200" cy="6095700"/>
          </a:xfrm>
          <a:prstGeom prst="rect">
            <a:avLst/>
          </a:prstGeom>
          <a:solidFill>
            <a:srgbClr val="353535">
              <a:alpha val="11760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20" name="Google Shape;620;p56"/>
          <p:cNvSpPr/>
          <p:nvPr/>
        </p:nvSpPr>
        <p:spPr>
          <a:xfrm>
            <a:off x="1" y="1487729"/>
            <a:ext cx="9144000" cy="3656336"/>
          </a:xfrm>
          <a:custGeom>
            <a:avLst/>
            <a:gdLst/>
            <a:ahLst/>
            <a:cxnLst/>
            <a:rect l="l" t="t" r="r" b="b"/>
            <a:pathLst>
              <a:path w="18287999" h="7312671" extrusionOk="0">
                <a:moveTo>
                  <a:pt x="9147624" y="0"/>
                </a:moveTo>
                <a:lnTo>
                  <a:pt x="9147625" y="0"/>
                </a:lnTo>
                <a:lnTo>
                  <a:pt x="9147625" y="346172"/>
                </a:lnTo>
                <a:lnTo>
                  <a:pt x="12305151" y="2123731"/>
                </a:lnTo>
                <a:lnTo>
                  <a:pt x="12305151" y="2103717"/>
                </a:lnTo>
                <a:lnTo>
                  <a:pt x="12306017" y="2104203"/>
                </a:lnTo>
                <a:lnTo>
                  <a:pt x="12306017" y="2118703"/>
                </a:lnTo>
                <a:lnTo>
                  <a:pt x="18287999" y="5486827"/>
                </a:lnTo>
                <a:lnTo>
                  <a:pt x="18287999" y="7312671"/>
                </a:lnTo>
                <a:lnTo>
                  <a:pt x="0" y="7312671"/>
                </a:lnTo>
                <a:lnTo>
                  <a:pt x="0" y="5491033"/>
                </a:lnTo>
                <a:lnTo>
                  <a:pt x="5990097" y="2118703"/>
                </a:lnTo>
                <a:lnTo>
                  <a:pt x="5990097" y="2123731"/>
                </a:lnTo>
                <a:lnTo>
                  <a:pt x="9147624" y="34617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dk1"/>
              </a:solidFill>
            </a:endParaRPr>
          </a:p>
        </p:txBody>
      </p:sp>
      <p:sp>
        <p:nvSpPr>
          <p:cNvPr id="621" name="Google Shape;621;p56"/>
          <p:cNvSpPr txBox="1"/>
          <p:nvPr/>
        </p:nvSpPr>
        <p:spPr>
          <a:xfrm>
            <a:off x="590550" y="193024"/>
            <a:ext cx="34473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499" b="1">
                <a:solidFill>
                  <a:schemeClr val="lt1"/>
                </a:solidFill>
              </a:rPr>
              <a:t>2020</a:t>
            </a:r>
            <a:endParaRPr sz="8499" b="1">
              <a:solidFill>
                <a:schemeClr val="lt1"/>
              </a:solidFill>
            </a:endParaRPr>
          </a:p>
        </p:txBody>
      </p:sp>
      <p:sp>
        <p:nvSpPr>
          <p:cNvPr id="622" name="Google Shape;622;p56"/>
          <p:cNvSpPr txBox="1"/>
          <p:nvPr/>
        </p:nvSpPr>
        <p:spPr>
          <a:xfrm>
            <a:off x="5106216" y="193024"/>
            <a:ext cx="34473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499" b="1">
                <a:solidFill>
                  <a:schemeClr val="lt1"/>
                </a:solidFill>
              </a:rPr>
              <a:t>2022</a:t>
            </a:r>
            <a:endParaRPr sz="8499" b="1">
              <a:solidFill>
                <a:schemeClr val="lt1"/>
              </a:solidFill>
            </a:endParaRPr>
          </a:p>
        </p:txBody>
      </p:sp>
      <p:sp>
        <p:nvSpPr>
          <p:cNvPr id="623" name="Google Shape;623;p56"/>
          <p:cNvSpPr txBox="1"/>
          <p:nvPr/>
        </p:nvSpPr>
        <p:spPr>
          <a:xfrm>
            <a:off x="590550" y="1428743"/>
            <a:ext cx="21813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49" b="1">
                <a:solidFill>
                  <a:schemeClr val="lt1"/>
                </a:solidFill>
              </a:rPr>
              <a:t>EVENT NAME    </a:t>
            </a:r>
            <a:endParaRPr sz="699" b="1">
              <a:solidFill>
                <a:schemeClr val="lt1"/>
              </a:solidFill>
            </a:endParaRPr>
          </a:p>
        </p:txBody>
      </p:sp>
      <p:sp>
        <p:nvSpPr>
          <p:cNvPr id="624" name="Google Shape;624;p56"/>
          <p:cNvSpPr txBox="1"/>
          <p:nvPr/>
        </p:nvSpPr>
        <p:spPr>
          <a:xfrm>
            <a:off x="590550" y="1831377"/>
            <a:ext cx="21813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1"/>
                </a:solidFill>
              </a:rPr>
              <a:t>Lorem ipsum dolor sit amet, consectetur adipiscing olor sit amet, consectetur.</a:t>
            </a:r>
            <a:endParaRPr sz="999">
              <a:solidFill>
                <a:schemeClr val="lt1"/>
              </a:solidFill>
            </a:endParaRPr>
          </a:p>
        </p:txBody>
      </p:sp>
      <p:sp>
        <p:nvSpPr>
          <p:cNvPr id="625" name="Google Shape;625;p56"/>
          <p:cNvSpPr txBox="1"/>
          <p:nvPr/>
        </p:nvSpPr>
        <p:spPr>
          <a:xfrm>
            <a:off x="6372225" y="1428743"/>
            <a:ext cx="21813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49" b="1">
                <a:solidFill>
                  <a:schemeClr val="lt1"/>
                </a:solidFill>
              </a:rPr>
              <a:t>EVENT NAME    </a:t>
            </a:r>
            <a:endParaRPr sz="699" b="1">
              <a:solidFill>
                <a:schemeClr val="lt1"/>
              </a:solidFill>
            </a:endParaRPr>
          </a:p>
        </p:txBody>
      </p:sp>
      <p:sp>
        <p:nvSpPr>
          <p:cNvPr id="626" name="Google Shape;626;p56"/>
          <p:cNvSpPr txBox="1"/>
          <p:nvPr/>
        </p:nvSpPr>
        <p:spPr>
          <a:xfrm>
            <a:off x="6372225" y="1831377"/>
            <a:ext cx="21813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1"/>
                </a:solidFill>
              </a:rPr>
              <a:t>Lorem ipsum dolor sit amet, consectetur adipiscing olor sit amet, consectetur.</a:t>
            </a:r>
            <a:endParaRPr sz="999">
              <a:solidFill>
                <a:schemeClr val="lt1"/>
              </a:solidFill>
            </a:endParaRPr>
          </a:p>
        </p:txBody>
      </p:sp>
      <p:sp>
        <p:nvSpPr>
          <p:cNvPr id="627" name="Google Shape;627;p56"/>
          <p:cNvSpPr txBox="1"/>
          <p:nvPr/>
        </p:nvSpPr>
        <p:spPr>
          <a:xfrm>
            <a:off x="2848383" y="2624385"/>
            <a:ext cx="34473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499" b="1">
                <a:solidFill>
                  <a:schemeClr val="lt2"/>
                </a:solidFill>
              </a:rPr>
              <a:t>2024</a:t>
            </a:r>
            <a:endParaRPr sz="8499" b="1">
              <a:solidFill>
                <a:schemeClr val="lt2"/>
              </a:solidFill>
            </a:endParaRPr>
          </a:p>
        </p:txBody>
      </p:sp>
      <p:sp>
        <p:nvSpPr>
          <p:cNvPr id="628" name="Google Shape;628;p56"/>
          <p:cNvSpPr txBox="1"/>
          <p:nvPr/>
        </p:nvSpPr>
        <p:spPr>
          <a:xfrm>
            <a:off x="3481388" y="3860103"/>
            <a:ext cx="21813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49" b="1">
                <a:solidFill>
                  <a:schemeClr val="lt2"/>
                </a:solidFill>
              </a:rPr>
              <a:t>EVENT NAME    </a:t>
            </a:r>
            <a:endParaRPr sz="699" b="1">
              <a:solidFill>
                <a:schemeClr val="lt2"/>
              </a:solidFill>
            </a:endParaRPr>
          </a:p>
        </p:txBody>
      </p:sp>
      <p:sp>
        <p:nvSpPr>
          <p:cNvPr id="629" name="Google Shape;629;p56"/>
          <p:cNvSpPr txBox="1"/>
          <p:nvPr/>
        </p:nvSpPr>
        <p:spPr>
          <a:xfrm>
            <a:off x="3019017" y="4262737"/>
            <a:ext cx="3105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2"/>
                </a:solidFill>
              </a:rPr>
              <a:t>Lorem ipsum dolor sit amet, consectetur adipiscing olor sit amet, consectetur.</a:t>
            </a:r>
            <a:endParaRPr sz="999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57"/>
          <p:cNvSpPr txBox="1"/>
          <p:nvPr/>
        </p:nvSpPr>
        <p:spPr>
          <a:xfrm>
            <a:off x="441135" y="444889"/>
            <a:ext cx="2997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 b="1">
                <a:solidFill>
                  <a:schemeClr val="lt1"/>
                </a:solidFill>
              </a:rPr>
              <a:t>Horizontal</a:t>
            </a:r>
            <a:endParaRPr sz="3499" b="1">
              <a:solidFill>
                <a:schemeClr val="lt1"/>
              </a:solidFill>
            </a:endParaRPr>
          </a:p>
        </p:txBody>
      </p:sp>
      <p:sp>
        <p:nvSpPr>
          <p:cNvPr id="635" name="Google Shape;635;p57"/>
          <p:cNvSpPr txBox="1"/>
          <p:nvPr/>
        </p:nvSpPr>
        <p:spPr>
          <a:xfrm>
            <a:off x="441135" y="1031993"/>
            <a:ext cx="21135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49">
                <a:solidFill>
                  <a:schemeClr val="lt1"/>
                </a:solidFill>
              </a:rPr>
              <a:t>Please write your great title is here</a:t>
            </a:r>
            <a:endParaRPr sz="749">
              <a:solidFill>
                <a:schemeClr val="lt1"/>
              </a:solidFill>
            </a:endParaRPr>
          </a:p>
        </p:txBody>
      </p:sp>
      <p:sp>
        <p:nvSpPr>
          <p:cNvPr id="636" name="Google Shape;636;p57"/>
          <p:cNvSpPr txBox="1"/>
          <p:nvPr/>
        </p:nvSpPr>
        <p:spPr>
          <a:xfrm>
            <a:off x="441135" y="1609516"/>
            <a:ext cx="2576400" cy="11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1"/>
                </a:solidFill>
              </a:rPr>
              <a:t>Lorem ipsum dolor sit amet, consectetur adipiscing elit, sed do eiusmod tempor incididunt ut labore. Lorem ipsum dolor sit amet, consectetur adipiscing elit, sed do eiusmod tempor incididunt ut labore. </a:t>
            </a:r>
            <a:endParaRPr sz="999">
              <a:solidFill>
                <a:schemeClr val="lt1"/>
              </a:solidFill>
            </a:endParaRPr>
          </a:p>
        </p:txBody>
      </p:sp>
      <p:sp>
        <p:nvSpPr>
          <p:cNvPr id="637" name="Google Shape;637;p57"/>
          <p:cNvSpPr txBox="1"/>
          <p:nvPr/>
        </p:nvSpPr>
        <p:spPr>
          <a:xfrm>
            <a:off x="4695630" y="3789270"/>
            <a:ext cx="16164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1"/>
                </a:solidFill>
              </a:rPr>
              <a:t>Lorem ipsum dolor sit amet, consectetur adipiscing</a:t>
            </a:r>
            <a:endParaRPr sz="999">
              <a:solidFill>
                <a:schemeClr val="lt1"/>
              </a:solidFill>
            </a:endParaRPr>
          </a:p>
        </p:txBody>
      </p:sp>
      <p:sp>
        <p:nvSpPr>
          <p:cNvPr id="638" name="Google Shape;638;p57"/>
          <p:cNvSpPr txBox="1"/>
          <p:nvPr/>
        </p:nvSpPr>
        <p:spPr>
          <a:xfrm>
            <a:off x="4807862" y="3573877"/>
            <a:ext cx="13920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9" b="1">
                <a:solidFill>
                  <a:schemeClr val="lt1"/>
                </a:solidFill>
              </a:rPr>
              <a:t>Project Here</a:t>
            </a:r>
            <a:endParaRPr sz="1249" b="1">
              <a:solidFill>
                <a:schemeClr val="lt1"/>
              </a:solidFill>
            </a:endParaRPr>
          </a:p>
        </p:txBody>
      </p:sp>
      <p:sp>
        <p:nvSpPr>
          <p:cNvPr id="639" name="Google Shape;639;p57"/>
          <p:cNvSpPr txBox="1"/>
          <p:nvPr/>
        </p:nvSpPr>
        <p:spPr>
          <a:xfrm>
            <a:off x="4896639" y="2770328"/>
            <a:ext cx="12144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49" b="1">
                <a:solidFill>
                  <a:schemeClr val="lt2"/>
                </a:solidFill>
              </a:rPr>
              <a:t>2015</a:t>
            </a:r>
            <a:endParaRPr sz="2249" b="1">
              <a:solidFill>
                <a:schemeClr val="lt2"/>
              </a:solidFill>
            </a:endParaRPr>
          </a:p>
        </p:txBody>
      </p:sp>
      <p:sp>
        <p:nvSpPr>
          <p:cNvPr id="640" name="Google Shape;640;p57"/>
          <p:cNvSpPr txBox="1"/>
          <p:nvPr/>
        </p:nvSpPr>
        <p:spPr>
          <a:xfrm>
            <a:off x="6561844" y="3789270"/>
            <a:ext cx="16164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1"/>
                </a:solidFill>
              </a:rPr>
              <a:t>Lorem ipsum dolor sit amet, consectetur adipiscing</a:t>
            </a:r>
            <a:endParaRPr sz="999">
              <a:solidFill>
                <a:schemeClr val="lt1"/>
              </a:solidFill>
            </a:endParaRPr>
          </a:p>
        </p:txBody>
      </p:sp>
      <p:sp>
        <p:nvSpPr>
          <p:cNvPr id="641" name="Google Shape;641;p57"/>
          <p:cNvSpPr txBox="1"/>
          <p:nvPr/>
        </p:nvSpPr>
        <p:spPr>
          <a:xfrm>
            <a:off x="6674076" y="3573877"/>
            <a:ext cx="13920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9" b="1">
                <a:solidFill>
                  <a:schemeClr val="lt1"/>
                </a:solidFill>
              </a:rPr>
              <a:t>Project Here</a:t>
            </a:r>
            <a:endParaRPr sz="1249" b="1">
              <a:solidFill>
                <a:schemeClr val="lt1"/>
              </a:solidFill>
            </a:endParaRPr>
          </a:p>
        </p:txBody>
      </p:sp>
      <p:sp>
        <p:nvSpPr>
          <p:cNvPr id="642" name="Google Shape;642;p57"/>
          <p:cNvSpPr txBox="1"/>
          <p:nvPr/>
        </p:nvSpPr>
        <p:spPr>
          <a:xfrm>
            <a:off x="6762852" y="2770328"/>
            <a:ext cx="12144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49" b="1">
                <a:solidFill>
                  <a:schemeClr val="lt2"/>
                </a:solidFill>
              </a:rPr>
              <a:t>2016</a:t>
            </a:r>
            <a:endParaRPr sz="2249" b="1">
              <a:solidFill>
                <a:schemeClr val="lt2"/>
              </a:solidFill>
            </a:endParaRPr>
          </a:p>
        </p:txBody>
      </p:sp>
      <p:sp>
        <p:nvSpPr>
          <p:cNvPr id="643" name="Google Shape;643;p57"/>
          <p:cNvSpPr>
            <a:spLocks noGrp="1"/>
          </p:cNvSpPr>
          <p:nvPr>
            <p:ph type="pic" idx="2"/>
          </p:nvPr>
        </p:nvSpPr>
        <p:spPr>
          <a:xfrm>
            <a:off x="4610792" y="785904"/>
            <a:ext cx="1785900" cy="1785900"/>
          </a:xfrm>
          <a:prstGeom prst="rect">
            <a:avLst/>
          </a:prstGeom>
          <a:solidFill>
            <a:srgbClr val="353535">
              <a:alpha val="11760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44" name="Google Shape;644;p57"/>
          <p:cNvSpPr>
            <a:spLocks noGrp="1"/>
          </p:cNvSpPr>
          <p:nvPr>
            <p:ph type="pic" idx="3"/>
          </p:nvPr>
        </p:nvSpPr>
        <p:spPr>
          <a:xfrm>
            <a:off x="6477005" y="785904"/>
            <a:ext cx="1785900" cy="1785900"/>
          </a:xfrm>
          <a:prstGeom prst="rect">
            <a:avLst/>
          </a:prstGeom>
          <a:solidFill>
            <a:srgbClr val="353535">
              <a:alpha val="11760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58"/>
          <p:cNvSpPr/>
          <p:nvPr/>
        </p:nvSpPr>
        <p:spPr>
          <a:xfrm>
            <a:off x="-95634" y="0"/>
            <a:ext cx="92397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grpSp>
        <p:nvGrpSpPr>
          <p:cNvPr id="650" name="Google Shape;650;p58"/>
          <p:cNvGrpSpPr/>
          <p:nvPr/>
        </p:nvGrpSpPr>
        <p:grpSpPr>
          <a:xfrm>
            <a:off x="173581" y="0"/>
            <a:ext cx="8409982" cy="5143265"/>
            <a:chOff x="347161" y="0"/>
            <a:chExt cx="16819963" cy="10288588"/>
          </a:xfrm>
        </p:grpSpPr>
        <p:sp>
          <p:nvSpPr>
            <p:cNvPr id="651" name="Google Shape;651;p58"/>
            <p:cNvSpPr/>
            <p:nvPr/>
          </p:nvSpPr>
          <p:spPr>
            <a:xfrm>
              <a:off x="8359178" y="0"/>
              <a:ext cx="8770784" cy="10288588"/>
            </a:xfrm>
            <a:custGeom>
              <a:avLst/>
              <a:gdLst/>
              <a:ahLst/>
              <a:cxnLst/>
              <a:rect l="l" t="t" r="r" b="b"/>
              <a:pathLst>
                <a:path w="8770784" h="10288588" extrusionOk="0">
                  <a:moveTo>
                    <a:pt x="0" y="0"/>
                  </a:moveTo>
                  <a:lnTo>
                    <a:pt x="4927596" y="0"/>
                  </a:lnTo>
                  <a:lnTo>
                    <a:pt x="8770784" y="5143063"/>
                  </a:lnTo>
                  <a:lnTo>
                    <a:pt x="4926678" y="10288588"/>
                  </a:lnTo>
                  <a:lnTo>
                    <a:pt x="0" y="102885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79386" sx="103000" sy="103000" algn="ctr" rotWithShape="0">
                <a:srgbClr val="000000">
                  <a:alpha val="40780"/>
                </a:srgbClr>
              </a:outerShdw>
            </a:effectLst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dk1"/>
                </a:solidFill>
              </a:endParaRPr>
            </a:p>
          </p:txBody>
        </p:sp>
        <p:sp>
          <p:nvSpPr>
            <p:cNvPr id="652" name="Google Shape;652;p58"/>
            <p:cNvSpPr/>
            <p:nvPr/>
          </p:nvSpPr>
          <p:spPr>
            <a:xfrm>
              <a:off x="347161" y="0"/>
              <a:ext cx="16819963" cy="10288588"/>
            </a:xfrm>
            <a:custGeom>
              <a:avLst/>
              <a:gdLst/>
              <a:ahLst/>
              <a:cxnLst/>
              <a:rect l="l" t="t" r="r" b="b"/>
              <a:pathLst>
                <a:path w="16819963" h="10288588" extrusionOk="0">
                  <a:moveTo>
                    <a:pt x="0" y="0"/>
                  </a:moveTo>
                  <a:lnTo>
                    <a:pt x="13328695" y="0"/>
                  </a:lnTo>
                  <a:lnTo>
                    <a:pt x="16819963" y="5143063"/>
                  </a:lnTo>
                  <a:lnTo>
                    <a:pt x="13327861" y="10288588"/>
                  </a:lnTo>
                  <a:lnTo>
                    <a:pt x="0" y="102885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dk1"/>
                </a:solidFill>
              </a:endParaRPr>
            </a:p>
          </p:txBody>
        </p:sp>
      </p:grpSp>
      <p:grpSp>
        <p:nvGrpSpPr>
          <p:cNvPr id="653" name="Google Shape;653;p58"/>
          <p:cNvGrpSpPr/>
          <p:nvPr/>
        </p:nvGrpSpPr>
        <p:grpSpPr>
          <a:xfrm>
            <a:off x="-95634" y="0"/>
            <a:ext cx="4404185" cy="5143265"/>
            <a:chOff x="-191268" y="0"/>
            <a:chExt cx="8808370" cy="10288588"/>
          </a:xfrm>
        </p:grpSpPr>
        <p:sp>
          <p:nvSpPr>
            <p:cNvPr id="654" name="Google Shape;654;p58"/>
            <p:cNvSpPr/>
            <p:nvPr/>
          </p:nvSpPr>
          <p:spPr>
            <a:xfrm>
              <a:off x="-191268" y="0"/>
              <a:ext cx="8770790" cy="10288588"/>
            </a:xfrm>
            <a:custGeom>
              <a:avLst/>
              <a:gdLst/>
              <a:ahLst/>
              <a:cxnLst/>
              <a:rect l="l" t="t" r="r" b="b"/>
              <a:pathLst>
                <a:path w="8770790" h="10288588" extrusionOk="0">
                  <a:moveTo>
                    <a:pt x="0" y="0"/>
                  </a:moveTo>
                  <a:lnTo>
                    <a:pt x="4927600" y="0"/>
                  </a:lnTo>
                  <a:lnTo>
                    <a:pt x="8770790" y="5143063"/>
                  </a:lnTo>
                  <a:lnTo>
                    <a:pt x="4926684" y="10288588"/>
                  </a:lnTo>
                  <a:lnTo>
                    <a:pt x="0" y="1028858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79386" sx="103000" sy="103000" algn="ctr" rotWithShape="0">
                <a:srgbClr val="000000">
                  <a:alpha val="40780"/>
                </a:srgbClr>
              </a:outerShdw>
            </a:effectLst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dk1"/>
                </a:solidFill>
              </a:endParaRPr>
            </a:p>
          </p:txBody>
        </p:sp>
        <p:sp>
          <p:nvSpPr>
            <p:cNvPr id="655" name="Google Shape;655;p58"/>
            <p:cNvSpPr/>
            <p:nvPr/>
          </p:nvSpPr>
          <p:spPr>
            <a:xfrm>
              <a:off x="-191268" y="0"/>
              <a:ext cx="8808370" cy="10288588"/>
            </a:xfrm>
            <a:custGeom>
              <a:avLst/>
              <a:gdLst/>
              <a:ahLst/>
              <a:cxnLst/>
              <a:rect l="l" t="t" r="r" b="b"/>
              <a:pathLst>
                <a:path w="8808370" h="10288588" extrusionOk="0">
                  <a:moveTo>
                    <a:pt x="0" y="0"/>
                  </a:moveTo>
                  <a:lnTo>
                    <a:pt x="5317102" y="0"/>
                  </a:lnTo>
                  <a:lnTo>
                    <a:pt x="8808370" y="5143063"/>
                  </a:lnTo>
                  <a:lnTo>
                    <a:pt x="5316268" y="10288588"/>
                  </a:lnTo>
                  <a:lnTo>
                    <a:pt x="0" y="1028858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dk1"/>
                </a:solidFill>
              </a:endParaRPr>
            </a:p>
          </p:txBody>
        </p:sp>
      </p:grpSp>
      <p:sp>
        <p:nvSpPr>
          <p:cNvPr id="656" name="Google Shape;656;p58"/>
          <p:cNvSpPr txBox="1"/>
          <p:nvPr/>
        </p:nvSpPr>
        <p:spPr>
          <a:xfrm>
            <a:off x="1005497" y="2025533"/>
            <a:ext cx="1392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 b="1">
                <a:solidFill>
                  <a:schemeClr val="lt2"/>
                </a:solidFill>
              </a:rPr>
              <a:t>Step 1</a:t>
            </a:r>
            <a:endParaRPr sz="1999" b="1">
              <a:solidFill>
                <a:schemeClr val="lt2"/>
              </a:solidFill>
            </a:endParaRPr>
          </a:p>
        </p:txBody>
      </p:sp>
      <p:sp>
        <p:nvSpPr>
          <p:cNvPr id="657" name="Google Shape;657;p58"/>
          <p:cNvSpPr txBox="1"/>
          <p:nvPr/>
        </p:nvSpPr>
        <p:spPr>
          <a:xfrm>
            <a:off x="388633" y="2379422"/>
            <a:ext cx="26259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2"/>
                </a:solidFill>
              </a:rPr>
              <a:t>Lorem ipsum dolor sit amet, consectetur adipiscing dolor sit amet, consectetur adipiscing</a:t>
            </a:r>
            <a:endParaRPr sz="999">
              <a:solidFill>
                <a:schemeClr val="lt2"/>
              </a:solidFill>
            </a:endParaRPr>
          </a:p>
        </p:txBody>
      </p:sp>
      <p:sp>
        <p:nvSpPr>
          <p:cNvPr id="658" name="Google Shape;658;p58"/>
          <p:cNvSpPr txBox="1"/>
          <p:nvPr/>
        </p:nvSpPr>
        <p:spPr>
          <a:xfrm>
            <a:off x="5467819" y="2025533"/>
            <a:ext cx="1392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 b="1">
                <a:solidFill>
                  <a:schemeClr val="lt2"/>
                </a:solidFill>
              </a:rPr>
              <a:t>Step 2</a:t>
            </a:r>
            <a:endParaRPr sz="699" b="1"/>
          </a:p>
        </p:txBody>
      </p:sp>
      <p:sp>
        <p:nvSpPr>
          <p:cNvPr id="659" name="Google Shape;659;p58"/>
          <p:cNvSpPr txBox="1"/>
          <p:nvPr/>
        </p:nvSpPr>
        <p:spPr>
          <a:xfrm>
            <a:off x="4850955" y="2379422"/>
            <a:ext cx="26259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2"/>
                </a:solidFill>
              </a:rPr>
              <a:t>Lorem ipsum dolor sit amet, consectetur adipiscing dolor sit amet, consectetur adipiscing</a:t>
            </a:r>
            <a:endParaRPr sz="999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59"/>
          <p:cNvSpPr txBox="1"/>
          <p:nvPr/>
        </p:nvSpPr>
        <p:spPr>
          <a:xfrm>
            <a:off x="964221" y="3789270"/>
            <a:ext cx="16164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1"/>
                </a:solidFill>
              </a:rPr>
              <a:t>Lorem ipsum dolor sit amet, consectetur adipiscing</a:t>
            </a:r>
            <a:endParaRPr sz="999">
              <a:solidFill>
                <a:schemeClr val="lt1"/>
              </a:solidFill>
            </a:endParaRPr>
          </a:p>
        </p:txBody>
      </p:sp>
      <p:sp>
        <p:nvSpPr>
          <p:cNvPr id="666" name="Google Shape;666;p59"/>
          <p:cNvSpPr txBox="1"/>
          <p:nvPr/>
        </p:nvSpPr>
        <p:spPr>
          <a:xfrm>
            <a:off x="1076453" y="3573877"/>
            <a:ext cx="13920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9" b="1">
                <a:solidFill>
                  <a:schemeClr val="lt1"/>
                </a:solidFill>
              </a:rPr>
              <a:t>Project Here</a:t>
            </a:r>
            <a:endParaRPr sz="1249" b="1">
              <a:solidFill>
                <a:schemeClr val="lt1"/>
              </a:solidFill>
            </a:endParaRPr>
          </a:p>
        </p:txBody>
      </p:sp>
      <p:sp>
        <p:nvSpPr>
          <p:cNvPr id="667" name="Google Shape;667;p59"/>
          <p:cNvSpPr txBox="1"/>
          <p:nvPr/>
        </p:nvSpPr>
        <p:spPr>
          <a:xfrm>
            <a:off x="1165229" y="2770328"/>
            <a:ext cx="12144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49" b="1">
                <a:solidFill>
                  <a:schemeClr val="lt2"/>
                </a:solidFill>
              </a:rPr>
              <a:t>2017</a:t>
            </a:r>
            <a:endParaRPr sz="2249" b="1">
              <a:solidFill>
                <a:schemeClr val="lt2"/>
              </a:solidFill>
            </a:endParaRPr>
          </a:p>
        </p:txBody>
      </p:sp>
      <p:sp>
        <p:nvSpPr>
          <p:cNvPr id="668" name="Google Shape;668;p59"/>
          <p:cNvSpPr txBox="1"/>
          <p:nvPr/>
        </p:nvSpPr>
        <p:spPr>
          <a:xfrm>
            <a:off x="2830724" y="3789270"/>
            <a:ext cx="16164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1"/>
                </a:solidFill>
              </a:rPr>
              <a:t>Lorem ipsum dolor sit amet, consectetur adipiscing</a:t>
            </a:r>
            <a:endParaRPr sz="999">
              <a:solidFill>
                <a:schemeClr val="lt1"/>
              </a:solidFill>
            </a:endParaRPr>
          </a:p>
        </p:txBody>
      </p:sp>
      <p:sp>
        <p:nvSpPr>
          <p:cNvPr id="669" name="Google Shape;669;p59"/>
          <p:cNvSpPr txBox="1"/>
          <p:nvPr/>
        </p:nvSpPr>
        <p:spPr>
          <a:xfrm>
            <a:off x="2942957" y="3573877"/>
            <a:ext cx="13920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9" b="1">
                <a:solidFill>
                  <a:schemeClr val="lt1"/>
                </a:solidFill>
              </a:rPr>
              <a:t>Project Here</a:t>
            </a:r>
            <a:endParaRPr sz="1249" b="1">
              <a:solidFill>
                <a:schemeClr val="lt1"/>
              </a:solidFill>
            </a:endParaRPr>
          </a:p>
        </p:txBody>
      </p:sp>
      <p:sp>
        <p:nvSpPr>
          <p:cNvPr id="670" name="Google Shape;670;p59"/>
          <p:cNvSpPr txBox="1"/>
          <p:nvPr/>
        </p:nvSpPr>
        <p:spPr>
          <a:xfrm>
            <a:off x="3031733" y="2770328"/>
            <a:ext cx="12144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49" b="1">
                <a:solidFill>
                  <a:schemeClr val="lt2"/>
                </a:solidFill>
              </a:rPr>
              <a:t>2018</a:t>
            </a:r>
            <a:endParaRPr sz="2249" b="1">
              <a:solidFill>
                <a:schemeClr val="lt2"/>
              </a:solidFill>
            </a:endParaRPr>
          </a:p>
        </p:txBody>
      </p:sp>
      <p:sp>
        <p:nvSpPr>
          <p:cNvPr id="671" name="Google Shape;671;p59"/>
          <p:cNvSpPr txBox="1"/>
          <p:nvPr/>
        </p:nvSpPr>
        <p:spPr>
          <a:xfrm>
            <a:off x="4696831" y="3789270"/>
            <a:ext cx="16164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1"/>
                </a:solidFill>
              </a:rPr>
              <a:t>Lorem ipsum dolor sit amet, consectetur adipiscing</a:t>
            </a:r>
            <a:endParaRPr sz="999">
              <a:solidFill>
                <a:schemeClr val="lt1"/>
              </a:solidFill>
            </a:endParaRPr>
          </a:p>
        </p:txBody>
      </p:sp>
      <p:sp>
        <p:nvSpPr>
          <p:cNvPr id="672" name="Google Shape;672;p59"/>
          <p:cNvSpPr txBox="1"/>
          <p:nvPr/>
        </p:nvSpPr>
        <p:spPr>
          <a:xfrm>
            <a:off x="4809063" y="3573877"/>
            <a:ext cx="13920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9" b="1">
                <a:solidFill>
                  <a:schemeClr val="lt1"/>
                </a:solidFill>
              </a:rPr>
              <a:t>Project Here</a:t>
            </a:r>
            <a:endParaRPr sz="1249" b="1">
              <a:solidFill>
                <a:schemeClr val="lt1"/>
              </a:solidFill>
            </a:endParaRPr>
          </a:p>
        </p:txBody>
      </p:sp>
      <p:sp>
        <p:nvSpPr>
          <p:cNvPr id="673" name="Google Shape;673;p59"/>
          <p:cNvSpPr txBox="1"/>
          <p:nvPr/>
        </p:nvSpPr>
        <p:spPr>
          <a:xfrm>
            <a:off x="4897839" y="2770328"/>
            <a:ext cx="12144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49" b="1">
                <a:solidFill>
                  <a:schemeClr val="lt2"/>
                </a:solidFill>
              </a:rPr>
              <a:t>2019</a:t>
            </a:r>
            <a:endParaRPr sz="2249" b="1">
              <a:solidFill>
                <a:schemeClr val="lt2"/>
              </a:solidFill>
            </a:endParaRPr>
          </a:p>
        </p:txBody>
      </p:sp>
      <p:sp>
        <p:nvSpPr>
          <p:cNvPr id="674" name="Google Shape;674;p59"/>
          <p:cNvSpPr txBox="1"/>
          <p:nvPr/>
        </p:nvSpPr>
        <p:spPr>
          <a:xfrm>
            <a:off x="6563334" y="3789270"/>
            <a:ext cx="16164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1"/>
                </a:solidFill>
              </a:rPr>
              <a:t>Lorem ipsum dolor sit amet, consectetur adipiscing</a:t>
            </a:r>
            <a:endParaRPr sz="999">
              <a:solidFill>
                <a:schemeClr val="lt1"/>
              </a:solidFill>
            </a:endParaRPr>
          </a:p>
        </p:txBody>
      </p:sp>
      <p:sp>
        <p:nvSpPr>
          <p:cNvPr id="675" name="Google Shape;675;p59"/>
          <p:cNvSpPr txBox="1"/>
          <p:nvPr/>
        </p:nvSpPr>
        <p:spPr>
          <a:xfrm>
            <a:off x="6675566" y="3573877"/>
            <a:ext cx="13920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9" b="1">
                <a:solidFill>
                  <a:schemeClr val="lt1"/>
                </a:solidFill>
              </a:rPr>
              <a:t>Project Here</a:t>
            </a:r>
            <a:endParaRPr sz="1249" b="1">
              <a:solidFill>
                <a:schemeClr val="lt1"/>
              </a:solidFill>
            </a:endParaRPr>
          </a:p>
        </p:txBody>
      </p:sp>
      <p:sp>
        <p:nvSpPr>
          <p:cNvPr id="676" name="Google Shape;676;p59"/>
          <p:cNvSpPr txBox="1"/>
          <p:nvPr/>
        </p:nvSpPr>
        <p:spPr>
          <a:xfrm>
            <a:off x="6764342" y="2770328"/>
            <a:ext cx="12144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49" b="1">
                <a:solidFill>
                  <a:schemeClr val="lt2"/>
                </a:solidFill>
              </a:rPr>
              <a:t>2020</a:t>
            </a:r>
            <a:endParaRPr sz="2249" b="1">
              <a:solidFill>
                <a:schemeClr val="lt2"/>
              </a:solidFill>
            </a:endParaRPr>
          </a:p>
        </p:txBody>
      </p:sp>
      <p:sp>
        <p:nvSpPr>
          <p:cNvPr id="677" name="Google Shape;677;p59"/>
          <p:cNvSpPr>
            <a:spLocks noGrp="1"/>
          </p:cNvSpPr>
          <p:nvPr>
            <p:ph type="pic" idx="5"/>
          </p:nvPr>
        </p:nvSpPr>
        <p:spPr>
          <a:xfrm>
            <a:off x="6478260" y="783174"/>
            <a:ext cx="1785900" cy="1785900"/>
          </a:xfrm>
          <a:prstGeom prst="rect">
            <a:avLst/>
          </a:prstGeom>
          <a:solidFill>
            <a:srgbClr val="353535">
              <a:alpha val="11760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78" name="Google Shape;678;p59"/>
          <p:cNvSpPr>
            <a:spLocks noGrp="1"/>
          </p:cNvSpPr>
          <p:nvPr>
            <p:ph type="pic" idx="4"/>
          </p:nvPr>
        </p:nvSpPr>
        <p:spPr>
          <a:xfrm>
            <a:off x="4612046" y="783174"/>
            <a:ext cx="1785900" cy="1785900"/>
          </a:xfrm>
          <a:prstGeom prst="rect">
            <a:avLst/>
          </a:prstGeom>
          <a:solidFill>
            <a:srgbClr val="353535">
              <a:alpha val="11760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79" name="Google Shape;679;p59"/>
          <p:cNvSpPr>
            <a:spLocks noGrp="1"/>
          </p:cNvSpPr>
          <p:nvPr>
            <p:ph type="pic" idx="3"/>
          </p:nvPr>
        </p:nvSpPr>
        <p:spPr>
          <a:xfrm>
            <a:off x="2745832" y="783174"/>
            <a:ext cx="1785900" cy="1785900"/>
          </a:xfrm>
          <a:prstGeom prst="rect">
            <a:avLst/>
          </a:prstGeom>
          <a:solidFill>
            <a:srgbClr val="353535">
              <a:alpha val="11760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80" name="Google Shape;680;p59"/>
          <p:cNvSpPr>
            <a:spLocks noGrp="1"/>
          </p:cNvSpPr>
          <p:nvPr>
            <p:ph type="pic" idx="2"/>
          </p:nvPr>
        </p:nvSpPr>
        <p:spPr>
          <a:xfrm>
            <a:off x="879617" y="783174"/>
            <a:ext cx="1785900" cy="1785900"/>
          </a:xfrm>
          <a:prstGeom prst="rect">
            <a:avLst/>
          </a:prstGeom>
          <a:solidFill>
            <a:srgbClr val="353535">
              <a:alpha val="11760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60"/>
          <p:cNvSpPr txBox="1"/>
          <p:nvPr/>
        </p:nvSpPr>
        <p:spPr>
          <a:xfrm>
            <a:off x="964221" y="3789270"/>
            <a:ext cx="16164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1"/>
                </a:solidFill>
              </a:rPr>
              <a:t>Lorem ipsum dolor sit amet, consectetur adipiscing</a:t>
            </a:r>
            <a:endParaRPr sz="999">
              <a:solidFill>
                <a:schemeClr val="lt1"/>
              </a:solidFill>
            </a:endParaRPr>
          </a:p>
        </p:txBody>
      </p:sp>
      <p:sp>
        <p:nvSpPr>
          <p:cNvPr id="686" name="Google Shape;686;p60"/>
          <p:cNvSpPr txBox="1"/>
          <p:nvPr/>
        </p:nvSpPr>
        <p:spPr>
          <a:xfrm>
            <a:off x="1076453" y="3573877"/>
            <a:ext cx="13920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9" b="1">
                <a:solidFill>
                  <a:schemeClr val="lt1"/>
                </a:solidFill>
              </a:rPr>
              <a:t>Project Here</a:t>
            </a:r>
            <a:endParaRPr sz="1249" b="1">
              <a:solidFill>
                <a:schemeClr val="lt1"/>
              </a:solidFill>
            </a:endParaRPr>
          </a:p>
        </p:txBody>
      </p:sp>
      <p:sp>
        <p:nvSpPr>
          <p:cNvPr id="687" name="Google Shape;687;p60"/>
          <p:cNvSpPr txBox="1"/>
          <p:nvPr/>
        </p:nvSpPr>
        <p:spPr>
          <a:xfrm>
            <a:off x="1165229" y="2770328"/>
            <a:ext cx="12144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49" b="1">
                <a:solidFill>
                  <a:schemeClr val="lt2"/>
                </a:solidFill>
              </a:rPr>
              <a:t>2021</a:t>
            </a:r>
            <a:endParaRPr sz="2249" b="1">
              <a:solidFill>
                <a:schemeClr val="lt2"/>
              </a:solidFill>
            </a:endParaRPr>
          </a:p>
        </p:txBody>
      </p:sp>
      <p:sp>
        <p:nvSpPr>
          <p:cNvPr id="688" name="Google Shape;688;p60"/>
          <p:cNvSpPr txBox="1"/>
          <p:nvPr/>
        </p:nvSpPr>
        <p:spPr>
          <a:xfrm>
            <a:off x="2830724" y="3789270"/>
            <a:ext cx="16164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1"/>
                </a:solidFill>
              </a:rPr>
              <a:t>Lorem ipsum dolor sit amet, consectetur adipiscing</a:t>
            </a:r>
            <a:endParaRPr sz="999">
              <a:solidFill>
                <a:schemeClr val="lt1"/>
              </a:solidFill>
            </a:endParaRPr>
          </a:p>
        </p:txBody>
      </p:sp>
      <p:sp>
        <p:nvSpPr>
          <p:cNvPr id="689" name="Google Shape;689;p60"/>
          <p:cNvSpPr txBox="1"/>
          <p:nvPr/>
        </p:nvSpPr>
        <p:spPr>
          <a:xfrm>
            <a:off x="2942957" y="3573877"/>
            <a:ext cx="13920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9" b="1">
                <a:solidFill>
                  <a:schemeClr val="lt1"/>
                </a:solidFill>
              </a:rPr>
              <a:t>Project Here</a:t>
            </a:r>
            <a:endParaRPr sz="1249" b="1">
              <a:solidFill>
                <a:schemeClr val="lt1"/>
              </a:solidFill>
            </a:endParaRPr>
          </a:p>
        </p:txBody>
      </p:sp>
      <p:sp>
        <p:nvSpPr>
          <p:cNvPr id="690" name="Google Shape;690;p60"/>
          <p:cNvSpPr txBox="1"/>
          <p:nvPr/>
        </p:nvSpPr>
        <p:spPr>
          <a:xfrm>
            <a:off x="3031733" y="2770328"/>
            <a:ext cx="12144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49" b="1">
                <a:solidFill>
                  <a:schemeClr val="lt2"/>
                </a:solidFill>
              </a:rPr>
              <a:t>2022</a:t>
            </a:r>
            <a:endParaRPr sz="2249" b="1">
              <a:solidFill>
                <a:schemeClr val="lt2"/>
              </a:solidFill>
            </a:endParaRPr>
          </a:p>
        </p:txBody>
      </p:sp>
      <p:sp>
        <p:nvSpPr>
          <p:cNvPr id="691" name="Google Shape;691;p60"/>
          <p:cNvSpPr txBox="1"/>
          <p:nvPr/>
        </p:nvSpPr>
        <p:spPr>
          <a:xfrm>
            <a:off x="4696831" y="3789270"/>
            <a:ext cx="16164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1"/>
                </a:solidFill>
              </a:rPr>
              <a:t>Lorem ipsum dolor sit amet, consectetur adipiscing</a:t>
            </a:r>
            <a:endParaRPr sz="999">
              <a:solidFill>
                <a:schemeClr val="lt1"/>
              </a:solidFill>
            </a:endParaRPr>
          </a:p>
        </p:txBody>
      </p:sp>
      <p:sp>
        <p:nvSpPr>
          <p:cNvPr id="692" name="Google Shape;692;p60"/>
          <p:cNvSpPr txBox="1"/>
          <p:nvPr/>
        </p:nvSpPr>
        <p:spPr>
          <a:xfrm>
            <a:off x="4809063" y="3573877"/>
            <a:ext cx="13920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9" b="1">
                <a:solidFill>
                  <a:schemeClr val="lt1"/>
                </a:solidFill>
              </a:rPr>
              <a:t>Project Here</a:t>
            </a:r>
            <a:endParaRPr sz="1249" b="1">
              <a:solidFill>
                <a:schemeClr val="lt1"/>
              </a:solidFill>
            </a:endParaRPr>
          </a:p>
        </p:txBody>
      </p:sp>
      <p:sp>
        <p:nvSpPr>
          <p:cNvPr id="693" name="Google Shape;693;p60"/>
          <p:cNvSpPr txBox="1"/>
          <p:nvPr/>
        </p:nvSpPr>
        <p:spPr>
          <a:xfrm>
            <a:off x="4897839" y="2770328"/>
            <a:ext cx="12144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49" b="1">
                <a:solidFill>
                  <a:schemeClr val="lt2"/>
                </a:solidFill>
              </a:rPr>
              <a:t>2023</a:t>
            </a:r>
            <a:endParaRPr sz="2249" b="1">
              <a:solidFill>
                <a:schemeClr val="lt2"/>
              </a:solidFill>
            </a:endParaRPr>
          </a:p>
        </p:txBody>
      </p:sp>
      <p:sp>
        <p:nvSpPr>
          <p:cNvPr id="694" name="Google Shape;694;p60"/>
          <p:cNvSpPr txBox="1"/>
          <p:nvPr/>
        </p:nvSpPr>
        <p:spPr>
          <a:xfrm>
            <a:off x="6563334" y="3789270"/>
            <a:ext cx="16164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1"/>
                </a:solidFill>
              </a:rPr>
              <a:t>Lorem ipsum dolor sit amet, consectetur adipiscing</a:t>
            </a:r>
            <a:endParaRPr sz="999">
              <a:solidFill>
                <a:schemeClr val="lt1"/>
              </a:solidFill>
            </a:endParaRPr>
          </a:p>
        </p:txBody>
      </p:sp>
      <p:sp>
        <p:nvSpPr>
          <p:cNvPr id="695" name="Google Shape;695;p60"/>
          <p:cNvSpPr txBox="1"/>
          <p:nvPr/>
        </p:nvSpPr>
        <p:spPr>
          <a:xfrm>
            <a:off x="6675566" y="3573877"/>
            <a:ext cx="13920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9" b="1">
                <a:solidFill>
                  <a:schemeClr val="lt1"/>
                </a:solidFill>
              </a:rPr>
              <a:t>Project Here</a:t>
            </a:r>
            <a:endParaRPr sz="1249" b="1">
              <a:solidFill>
                <a:schemeClr val="lt1"/>
              </a:solidFill>
            </a:endParaRPr>
          </a:p>
        </p:txBody>
      </p:sp>
      <p:sp>
        <p:nvSpPr>
          <p:cNvPr id="696" name="Google Shape;696;p60"/>
          <p:cNvSpPr txBox="1"/>
          <p:nvPr/>
        </p:nvSpPr>
        <p:spPr>
          <a:xfrm>
            <a:off x="6764342" y="2770328"/>
            <a:ext cx="12144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49" b="1">
                <a:solidFill>
                  <a:schemeClr val="lt2"/>
                </a:solidFill>
              </a:rPr>
              <a:t>2024</a:t>
            </a:r>
            <a:endParaRPr sz="2249" b="1">
              <a:solidFill>
                <a:schemeClr val="lt2"/>
              </a:solidFill>
            </a:endParaRPr>
          </a:p>
        </p:txBody>
      </p:sp>
      <p:sp>
        <p:nvSpPr>
          <p:cNvPr id="697" name="Google Shape;697;p60"/>
          <p:cNvSpPr>
            <a:spLocks noGrp="1"/>
          </p:cNvSpPr>
          <p:nvPr>
            <p:ph type="pic" idx="2"/>
          </p:nvPr>
        </p:nvSpPr>
        <p:spPr>
          <a:xfrm>
            <a:off x="879617" y="783174"/>
            <a:ext cx="1785900" cy="1785900"/>
          </a:xfrm>
          <a:prstGeom prst="rect">
            <a:avLst/>
          </a:prstGeom>
          <a:solidFill>
            <a:srgbClr val="353535">
              <a:alpha val="11760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98" name="Google Shape;698;p60"/>
          <p:cNvSpPr>
            <a:spLocks noGrp="1"/>
          </p:cNvSpPr>
          <p:nvPr>
            <p:ph type="pic" idx="3"/>
          </p:nvPr>
        </p:nvSpPr>
        <p:spPr>
          <a:xfrm>
            <a:off x="2745832" y="783174"/>
            <a:ext cx="1785900" cy="1785900"/>
          </a:xfrm>
          <a:prstGeom prst="rect">
            <a:avLst/>
          </a:prstGeom>
          <a:solidFill>
            <a:srgbClr val="353535">
              <a:alpha val="11760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99" name="Google Shape;699;p60"/>
          <p:cNvSpPr>
            <a:spLocks noGrp="1"/>
          </p:cNvSpPr>
          <p:nvPr>
            <p:ph type="pic" idx="4"/>
          </p:nvPr>
        </p:nvSpPr>
        <p:spPr>
          <a:xfrm>
            <a:off x="4612046" y="783174"/>
            <a:ext cx="1785900" cy="1785900"/>
          </a:xfrm>
          <a:prstGeom prst="rect">
            <a:avLst/>
          </a:prstGeom>
          <a:solidFill>
            <a:srgbClr val="353535">
              <a:alpha val="11760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00" name="Google Shape;700;p60"/>
          <p:cNvSpPr>
            <a:spLocks noGrp="1"/>
          </p:cNvSpPr>
          <p:nvPr>
            <p:ph type="pic" idx="5"/>
          </p:nvPr>
        </p:nvSpPr>
        <p:spPr>
          <a:xfrm>
            <a:off x="6478260" y="783174"/>
            <a:ext cx="1785900" cy="1785900"/>
          </a:xfrm>
          <a:prstGeom prst="rect">
            <a:avLst/>
          </a:prstGeom>
          <a:solidFill>
            <a:srgbClr val="353535">
              <a:alpha val="11760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4"/>
          <p:cNvSpPr txBox="1">
            <a:spLocks noGrp="1"/>
          </p:cNvSpPr>
          <p:nvPr>
            <p:ph type="title"/>
          </p:nvPr>
        </p:nvSpPr>
        <p:spPr>
          <a:xfrm>
            <a:off x="349800" y="371881"/>
            <a:ext cx="8444400" cy="4824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99"/>
          </a:p>
        </p:txBody>
      </p:sp>
      <p:sp>
        <p:nvSpPr>
          <p:cNvPr id="207" name="Google Shape;207;p34"/>
          <p:cNvSpPr txBox="1">
            <a:spLocks noGrp="1"/>
          </p:cNvSpPr>
          <p:nvPr>
            <p:ph type="body" idx="1"/>
          </p:nvPr>
        </p:nvSpPr>
        <p:spPr>
          <a:xfrm>
            <a:off x="349800" y="1056613"/>
            <a:ext cx="8444400" cy="36093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500"/>
              </a:spcAft>
              <a:buNone/>
            </a:pPr>
            <a:endParaRPr sz="1499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5" name="Google Shape;705;p61"/>
          <p:cNvGrpSpPr/>
          <p:nvPr/>
        </p:nvGrpSpPr>
        <p:grpSpPr>
          <a:xfrm>
            <a:off x="-1543050" y="-867967"/>
            <a:ext cx="12231014" cy="6878947"/>
            <a:chOff x="2" y="1"/>
            <a:chExt cx="18288000" cy="10288583"/>
          </a:xfrm>
        </p:grpSpPr>
        <p:sp>
          <p:nvSpPr>
            <p:cNvPr id="706" name="Google Shape;706;p61"/>
            <p:cNvSpPr/>
            <p:nvPr/>
          </p:nvSpPr>
          <p:spPr>
            <a:xfrm>
              <a:off x="2" y="2"/>
              <a:ext cx="18287999" cy="10288582"/>
            </a:xfrm>
            <a:custGeom>
              <a:avLst/>
              <a:gdLst/>
              <a:ahLst/>
              <a:cxnLst/>
              <a:rect l="l" t="t" r="r" b="b"/>
              <a:pathLst>
                <a:path w="18287999" h="10288582" extrusionOk="0">
                  <a:moveTo>
                    <a:pt x="16220456" y="9424245"/>
                  </a:moveTo>
                  <a:lnTo>
                    <a:pt x="18287999" y="9424245"/>
                  </a:lnTo>
                  <a:lnTo>
                    <a:pt x="18287999" y="10288582"/>
                  </a:lnTo>
                  <a:lnTo>
                    <a:pt x="16220456" y="10288582"/>
                  </a:lnTo>
                  <a:close/>
                  <a:moveTo>
                    <a:pt x="7900442" y="9424245"/>
                  </a:moveTo>
                  <a:lnTo>
                    <a:pt x="10390329" y="9424245"/>
                  </a:lnTo>
                  <a:lnTo>
                    <a:pt x="10390329" y="10288582"/>
                  </a:lnTo>
                  <a:lnTo>
                    <a:pt x="7900442" y="10288582"/>
                  </a:lnTo>
                  <a:close/>
                  <a:moveTo>
                    <a:pt x="0" y="9424245"/>
                  </a:moveTo>
                  <a:lnTo>
                    <a:pt x="2061991" y="9424245"/>
                  </a:lnTo>
                  <a:lnTo>
                    <a:pt x="2061991" y="10288582"/>
                  </a:lnTo>
                  <a:lnTo>
                    <a:pt x="0" y="10288582"/>
                  </a:lnTo>
                  <a:close/>
                  <a:moveTo>
                    <a:pt x="10680718" y="8058979"/>
                  </a:moveTo>
                  <a:lnTo>
                    <a:pt x="13170607" y="8058979"/>
                  </a:lnTo>
                  <a:lnTo>
                    <a:pt x="13170607" y="10288582"/>
                  </a:lnTo>
                  <a:lnTo>
                    <a:pt x="10680718" y="10288582"/>
                  </a:lnTo>
                  <a:close/>
                  <a:moveTo>
                    <a:pt x="5129877" y="8058979"/>
                  </a:moveTo>
                  <a:lnTo>
                    <a:pt x="7619768" y="8058979"/>
                  </a:lnTo>
                  <a:lnTo>
                    <a:pt x="7619768" y="10288582"/>
                  </a:lnTo>
                  <a:lnTo>
                    <a:pt x="5129877" y="10288582"/>
                  </a:lnTo>
                  <a:close/>
                  <a:moveTo>
                    <a:pt x="13456833" y="6693716"/>
                  </a:moveTo>
                  <a:lnTo>
                    <a:pt x="15946722" y="6693716"/>
                  </a:lnTo>
                  <a:lnTo>
                    <a:pt x="15946722" y="10288582"/>
                  </a:lnTo>
                  <a:lnTo>
                    <a:pt x="13456833" y="10288582"/>
                  </a:lnTo>
                  <a:close/>
                  <a:moveTo>
                    <a:pt x="2362207" y="6693716"/>
                  </a:moveTo>
                  <a:lnTo>
                    <a:pt x="4852096" y="6693716"/>
                  </a:lnTo>
                  <a:lnTo>
                    <a:pt x="4852096" y="10288582"/>
                  </a:lnTo>
                  <a:lnTo>
                    <a:pt x="2362207" y="10288582"/>
                  </a:lnTo>
                  <a:close/>
                  <a:moveTo>
                    <a:pt x="0" y="1149179"/>
                  </a:moveTo>
                  <a:lnTo>
                    <a:pt x="2063379" y="1149179"/>
                  </a:lnTo>
                  <a:lnTo>
                    <a:pt x="2063379" y="9139408"/>
                  </a:lnTo>
                  <a:lnTo>
                    <a:pt x="0" y="9139408"/>
                  </a:lnTo>
                  <a:close/>
                  <a:moveTo>
                    <a:pt x="16221843" y="1149178"/>
                  </a:moveTo>
                  <a:lnTo>
                    <a:pt x="18287999" y="1149178"/>
                  </a:lnTo>
                  <a:lnTo>
                    <a:pt x="18287999" y="9139408"/>
                  </a:lnTo>
                  <a:lnTo>
                    <a:pt x="16221843" y="9139408"/>
                  </a:lnTo>
                  <a:close/>
                  <a:moveTo>
                    <a:pt x="16220456" y="0"/>
                  </a:moveTo>
                  <a:lnTo>
                    <a:pt x="18287999" y="0"/>
                  </a:lnTo>
                  <a:lnTo>
                    <a:pt x="18287999" y="864341"/>
                  </a:lnTo>
                  <a:lnTo>
                    <a:pt x="16220456" y="864341"/>
                  </a:lnTo>
                  <a:close/>
                  <a:moveTo>
                    <a:pt x="13456833" y="0"/>
                  </a:moveTo>
                  <a:lnTo>
                    <a:pt x="15946722" y="0"/>
                  </a:lnTo>
                  <a:lnTo>
                    <a:pt x="15946722" y="3594873"/>
                  </a:lnTo>
                  <a:lnTo>
                    <a:pt x="13456833" y="3594873"/>
                  </a:lnTo>
                  <a:close/>
                  <a:moveTo>
                    <a:pt x="10680718" y="0"/>
                  </a:moveTo>
                  <a:lnTo>
                    <a:pt x="13170607" y="0"/>
                  </a:lnTo>
                  <a:lnTo>
                    <a:pt x="13170607" y="2232063"/>
                  </a:lnTo>
                  <a:lnTo>
                    <a:pt x="10680718" y="2232063"/>
                  </a:lnTo>
                  <a:close/>
                  <a:moveTo>
                    <a:pt x="7900442" y="0"/>
                  </a:moveTo>
                  <a:lnTo>
                    <a:pt x="10390329" y="0"/>
                  </a:lnTo>
                  <a:lnTo>
                    <a:pt x="10390329" y="864342"/>
                  </a:lnTo>
                  <a:lnTo>
                    <a:pt x="7900442" y="864342"/>
                  </a:lnTo>
                  <a:close/>
                  <a:moveTo>
                    <a:pt x="5129877" y="0"/>
                  </a:moveTo>
                  <a:lnTo>
                    <a:pt x="7619768" y="0"/>
                  </a:lnTo>
                  <a:lnTo>
                    <a:pt x="7619768" y="2232064"/>
                  </a:lnTo>
                  <a:lnTo>
                    <a:pt x="5129877" y="2232064"/>
                  </a:lnTo>
                  <a:close/>
                  <a:moveTo>
                    <a:pt x="2362207" y="0"/>
                  </a:moveTo>
                  <a:lnTo>
                    <a:pt x="4852096" y="0"/>
                  </a:lnTo>
                  <a:lnTo>
                    <a:pt x="4852096" y="3594873"/>
                  </a:lnTo>
                  <a:lnTo>
                    <a:pt x="2362207" y="3594873"/>
                  </a:lnTo>
                  <a:close/>
                  <a:moveTo>
                    <a:pt x="0" y="0"/>
                  </a:moveTo>
                  <a:lnTo>
                    <a:pt x="2061992" y="0"/>
                  </a:lnTo>
                  <a:lnTo>
                    <a:pt x="2061992" y="864342"/>
                  </a:lnTo>
                  <a:lnTo>
                    <a:pt x="0" y="86434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4" dist="9525" dir="5400000" algn="bl" rotWithShape="0">
                <a:srgbClr val="000000">
                  <a:alpha val="50000"/>
                </a:srgbClr>
              </a:outerShdw>
              <a:reflection endPos="30000" dist="19049" dir="5400000" fadeDir="5400012" sy="-100000" algn="bl" rotWithShape="0"/>
            </a:effectLst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dk1"/>
                </a:solidFill>
              </a:endParaRPr>
            </a:p>
          </p:txBody>
        </p:sp>
        <p:sp>
          <p:nvSpPr>
            <p:cNvPr id="707" name="Google Shape;707;p61"/>
            <p:cNvSpPr/>
            <p:nvPr/>
          </p:nvSpPr>
          <p:spPr>
            <a:xfrm>
              <a:off x="2" y="1"/>
              <a:ext cx="2061992" cy="972385"/>
            </a:xfrm>
            <a:custGeom>
              <a:avLst/>
              <a:gdLst/>
              <a:ahLst/>
              <a:cxnLst/>
              <a:rect l="l" t="t" r="r" b="b"/>
              <a:pathLst>
                <a:path w="2061992" h="864342" extrusionOk="0">
                  <a:moveTo>
                    <a:pt x="0" y="0"/>
                  </a:moveTo>
                  <a:lnTo>
                    <a:pt x="2061992" y="0"/>
                  </a:lnTo>
                  <a:lnTo>
                    <a:pt x="2061992" y="864342"/>
                  </a:lnTo>
                  <a:lnTo>
                    <a:pt x="0" y="8643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80000"/>
              </a:schemeClr>
            </a:solidFill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lt1"/>
                </a:solidFill>
              </a:endParaRPr>
            </a:p>
          </p:txBody>
        </p:sp>
        <p:sp>
          <p:nvSpPr>
            <p:cNvPr id="708" name="Google Shape;708;p61"/>
            <p:cNvSpPr/>
            <p:nvPr/>
          </p:nvSpPr>
          <p:spPr>
            <a:xfrm>
              <a:off x="5129879" y="2"/>
              <a:ext cx="2489891" cy="2232064"/>
            </a:xfrm>
            <a:custGeom>
              <a:avLst/>
              <a:gdLst/>
              <a:ahLst/>
              <a:cxnLst/>
              <a:rect l="l" t="t" r="r" b="b"/>
              <a:pathLst>
                <a:path w="2489891" h="2232064" extrusionOk="0">
                  <a:moveTo>
                    <a:pt x="0" y="0"/>
                  </a:moveTo>
                  <a:lnTo>
                    <a:pt x="2489891" y="0"/>
                  </a:lnTo>
                  <a:lnTo>
                    <a:pt x="2489891" y="2232064"/>
                  </a:lnTo>
                  <a:lnTo>
                    <a:pt x="0" y="2232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lt1"/>
                </a:solidFill>
              </a:endParaRPr>
            </a:p>
          </p:txBody>
        </p:sp>
        <p:sp>
          <p:nvSpPr>
            <p:cNvPr id="709" name="Google Shape;709;p61"/>
            <p:cNvSpPr/>
            <p:nvPr/>
          </p:nvSpPr>
          <p:spPr>
            <a:xfrm>
              <a:off x="13456835" y="2"/>
              <a:ext cx="2489889" cy="3603860"/>
            </a:xfrm>
            <a:custGeom>
              <a:avLst/>
              <a:gdLst/>
              <a:ahLst/>
              <a:cxnLst/>
              <a:rect l="l" t="t" r="r" b="b"/>
              <a:pathLst>
                <a:path w="2489889" h="3594873" extrusionOk="0">
                  <a:moveTo>
                    <a:pt x="0" y="0"/>
                  </a:moveTo>
                  <a:lnTo>
                    <a:pt x="2489889" y="0"/>
                  </a:lnTo>
                  <a:lnTo>
                    <a:pt x="2489889" y="3594873"/>
                  </a:lnTo>
                  <a:lnTo>
                    <a:pt x="0" y="35948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80000"/>
              </a:schemeClr>
            </a:solidFill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lt1"/>
                </a:solidFill>
              </a:endParaRPr>
            </a:p>
          </p:txBody>
        </p:sp>
        <p:sp>
          <p:nvSpPr>
            <p:cNvPr id="710" name="Google Shape;710;p61"/>
            <p:cNvSpPr/>
            <p:nvPr/>
          </p:nvSpPr>
          <p:spPr>
            <a:xfrm>
              <a:off x="2" y="1149181"/>
              <a:ext cx="2063379" cy="7990229"/>
            </a:xfrm>
            <a:custGeom>
              <a:avLst/>
              <a:gdLst/>
              <a:ahLst/>
              <a:cxnLst/>
              <a:rect l="l" t="t" r="r" b="b"/>
              <a:pathLst>
                <a:path w="2063379" h="7990229" extrusionOk="0">
                  <a:moveTo>
                    <a:pt x="0" y="0"/>
                  </a:moveTo>
                  <a:lnTo>
                    <a:pt x="2063379" y="0"/>
                  </a:lnTo>
                  <a:lnTo>
                    <a:pt x="2063379" y="7990229"/>
                  </a:lnTo>
                  <a:lnTo>
                    <a:pt x="0" y="7990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lt1"/>
                </a:solidFill>
              </a:endParaRPr>
            </a:p>
          </p:txBody>
        </p:sp>
        <p:sp>
          <p:nvSpPr>
            <p:cNvPr id="711" name="Google Shape;711;p61"/>
            <p:cNvSpPr/>
            <p:nvPr/>
          </p:nvSpPr>
          <p:spPr>
            <a:xfrm>
              <a:off x="2362209" y="6693718"/>
              <a:ext cx="2489889" cy="3594866"/>
            </a:xfrm>
            <a:custGeom>
              <a:avLst/>
              <a:gdLst/>
              <a:ahLst/>
              <a:cxnLst/>
              <a:rect l="l" t="t" r="r" b="b"/>
              <a:pathLst>
                <a:path w="2489889" h="3594866" extrusionOk="0">
                  <a:moveTo>
                    <a:pt x="0" y="0"/>
                  </a:moveTo>
                  <a:lnTo>
                    <a:pt x="2489889" y="0"/>
                  </a:lnTo>
                  <a:lnTo>
                    <a:pt x="2489889" y="3594866"/>
                  </a:lnTo>
                  <a:lnTo>
                    <a:pt x="0" y="35948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60000"/>
              </a:schemeClr>
            </a:solidFill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lt1"/>
                </a:solidFill>
              </a:endParaRPr>
            </a:p>
          </p:txBody>
        </p:sp>
        <p:sp>
          <p:nvSpPr>
            <p:cNvPr id="712" name="Google Shape;712;p61"/>
            <p:cNvSpPr/>
            <p:nvPr/>
          </p:nvSpPr>
          <p:spPr>
            <a:xfrm>
              <a:off x="10680720" y="8058981"/>
              <a:ext cx="2489889" cy="2229603"/>
            </a:xfrm>
            <a:custGeom>
              <a:avLst/>
              <a:gdLst/>
              <a:ahLst/>
              <a:cxnLst/>
              <a:rect l="l" t="t" r="r" b="b"/>
              <a:pathLst>
                <a:path w="2489889" h="2229603" extrusionOk="0">
                  <a:moveTo>
                    <a:pt x="0" y="0"/>
                  </a:moveTo>
                  <a:lnTo>
                    <a:pt x="2489889" y="0"/>
                  </a:lnTo>
                  <a:lnTo>
                    <a:pt x="2489889" y="2229603"/>
                  </a:lnTo>
                  <a:lnTo>
                    <a:pt x="0" y="2229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60000"/>
              </a:schemeClr>
            </a:solidFill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lt1"/>
                </a:solidFill>
              </a:endParaRPr>
            </a:p>
          </p:txBody>
        </p:sp>
        <p:sp>
          <p:nvSpPr>
            <p:cNvPr id="713" name="Google Shape;713;p61"/>
            <p:cNvSpPr/>
            <p:nvPr/>
          </p:nvSpPr>
          <p:spPr>
            <a:xfrm>
              <a:off x="7900444" y="9424247"/>
              <a:ext cx="2489887" cy="864337"/>
            </a:xfrm>
            <a:custGeom>
              <a:avLst/>
              <a:gdLst/>
              <a:ahLst/>
              <a:cxnLst/>
              <a:rect l="l" t="t" r="r" b="b"/>
              <a:pathLst>
                <a:path w="2489887" h="864337" extrusionOk="0">
                  <a:moveTo>
                    <a:pt x="0" y="0"/>
                  </a:moveTo>
                  <a:lnTo>
                    <a:pt x="2489887" y="0"/>
                  </a:lnTo>
                  <a:lnTo>
                    <a:pt x="2489887" y="864337"/>
                  </a:lnTo>
                  <a:lnTo>
                    <a:pt x="0" y="8643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lt1"/>
                </a:solidFill>
              </a:endParaRPr>
            </a:p>
          </p:txBody>
        </p:sp>
        <p:sp>
          <p:nvSpPr>
            <p:cNvPr id="714" name="Google Shape;714;p61"/>
            <p:cNvSpPr/>
            <p:nvPr/>
          </p:nvSpPr>
          <p:spPr>
            <a:xfrm>
              <a:off x="16220458" y="9424247"/>
              <a:ext cx="2067544" cy="864337"/>
            </a:xfrm>
            <a:custGeom>
              <a:avLst/>
              <a:gdLst/>
              <a:ahLst/>
              <a:cxnLst/>
              <a:rect l="l" t="t" r="r" b="b"/>
              <a:pathLst>
                <a:path w="2067544" h="864337" extrusionOk="0">
                  <a:moveTo>
                    <a:pt x="0" y="0"/>
                  </a:moveTo>
                  <a:lnTo>
                    <a:pt x="2067544" y="0"/>
                  </a:lnTo>
                  <a:lnTo>
                    <a:pt x="2067544" y="864337"/>
                  </a:lnTo>
                  <a:lnTo>
                    <a:pt x="0" y="8643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lt1"/>
                </a:solidFill>
              </a:endParaRPr>
            </a:p>
          </p:txBody>
        </p:sp>
      </p:grpSp>
      <p:sp>
        <p:nvSpPr>
          <p:cNvPr id="715" name="Google Shape;715;p61"/>
          <p:cNvSpPr>
            <a:spLocks noGrp="1"/>
          </p:cNvSpPr>
          <p:nvPr>
            <p:ph type="pic" idx="5"/>
          </p:nvPr>
        </p:nvSpPr>
        <p:spPr>
          <a:xfrm>
            <a:off x="904806" y="1668133"/>
            <a:ext cx="1779600" cy="1807200"/>
          </a:xfrm>
          <a:prstGeom prst="rect">
            <a:avLst/>
          </a:prstGeom>
          <a:solidFill>
            <a:srgbClr val="353535">
              <a:alpha val="11760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16" name="Google Shape;716;p61"/>
          <p:cNvSpPr>
            <a:spLocks noGrp="1"/>
          </p:cNvSpPr>
          <p:nvPr>
            <p:ph type="pic" idx="6"/>
          </p:nvPr>
        </p:nvSpPr>
        <p:spPr>
          <a:xfrm>
            <a:off x="6459301" y="1668133"/>
            <a:ext cx="1779600" cy="1807200"/>
          </a:xfrm>
          <a:prstGeom prst="rect">
            <a:avLst/>
          </a:prstGeom>
          <a:solidFill>
            <a:srgbClr val="353535">
              <a:alpha val="11760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17" name="Google Shape;717;p61"/>
          <p:cNvSpPr>
            <a:spLocks noGrp="1"/>
          </p:cNvSpPr>
          <p:nvPr>
            <p:ph type="pic" idx="4"/>
          </p:nvPr>
        </p:nvSpPr>
        <p:spPr>
          <a:xfrm>
            <a:off x="2290367" y="689593"/>
            <a:ext cx="1779900" cy="3762000"/>
          </a:xfrm>
          <a:prstGeom prst="rect">
            <a:avLst/>
          </a:prstGeom>
          <a:solidFill>
            <a:srgbClr val="353535">
              <a:alpha val="11760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18" name="Google Shape;718;p61"/>
          <p:cNvSpPr>
            <a:spLocks noGrp="1"/>
          </p:cNvSpPr>
          <p:nvPr>
            <p:ph type="pic" idx="3"/>
          </p:nvPr>
        </p:nvSpPr>
        <p:spPr>
          <a:xfrm>
            <a:off x="5060177" y="689593"/>
            <a:ext cx="1779900" cy="3762000"/>
          </a:xfrm>
          <a:prstGeom prst="rect">
            <a:avLst/>
          </a:prstGeom>
          <a:solidFill>
            <a:srgbClr val="353535">
              <a:alpha val="11760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19" name="Google Shape;719;p61"/>
          <p:cNvSpPr>
            <a:spLocks noGrp="1"/>
          </p:cNvSpPr>
          <p:nvPr>
            <p:ph type="pic" idx="2"/>
          </p:nvPr>
        </p:nvSpPr>
        <p:spPr>
          <a:xfrm>
            <a:off x="3678048" y="-282984"/>
            <a:ext cx="1779900" cy="5709600"/>
          </a:xfrm>
          <a:prstGeom prst="rect">
            <a:avLst/>
          </a:prstGeom>
          <a:solidFill>
            <a:srgbClr val="353535">
              <a:alpha val="11760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4" name="Google Shape;724;p62"/>
          <p:cNvGrpSpPr/>
          <p:nvPr/>
        </p:nvGrpSpPr>
        <p:grpSpPr>
          <a:xfrm>
            <a:off x="2961143" y="444869"/>
            <a:ext cx="3221700" cy="553235"/>
            <a:chOff x="882269" y="889915"/>
            <a:chExt cx="6443400" cy="1106691"/>
          </a:xfrm>
        </p:grpSpPr>
        <p:sp>
          <p:nvSpPr>
            <p:cNvPr id="725" name="Google Shape;725;p62"/>
            <p:cNvSpPr txBox="1"/>
            <p:nvPr/>
          </p:nvSpPr>
          <p:spPr>
            <a:xfrm>
              <a:off x="882269" y="889915"/>
              <a:ext cx="6443400" cy="7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49" b="1">
                  <a:solidFill>
                    <a:schemeClr val="lt1"/>
                  </a:solidFill>
                </a:rPr>
                <a:t>Speed test</a:t>
              </a:r>
              <a:endParaRPr sz="2249" b="1">
                <a:solidFill>
                  <a:schemeClr val="lt1"/>
                </a:solidFill>
              </a:endParaRPr>
            </a:p>
          </p:txBody>
        </p:sp>
        <p:sp>
          <p:nvSpPr>
            <p:cNvPr id="726" name="Google Shape;726;p62"/>
            <p:cNvSpPr txBox="1"/>
            <p:nvPr/>
          </p:nvSpPr>
          <p:spPr>
            <a:xfrm>
              <a:off x="1990432" y="1673206"/>
              <a:ext cx="4227000" cy="3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49">
                  <a:solidFill>
                    <a:schemeClr val="dk1"/>
                  </a:solidFill>
                </a:rPr>
                <a:t>Please write your great title is here</a:t>
              </a:r>
              <a:endParaRPr sz="749">
                <a:solidFill>
                  <a:schemeClr val="dk1"/>
                </a:solidFill>
              </a:endParaRPr>
            </a:p>
          </p:txBody>
        </p:sp>
      </p:grpSp>
      <p:grpSp>
        <p:nvGrpSpPr>
          <p:cNvPr id="727" name="Google Shape;727;p62"/>
          <p:cNvGrpSpPr/>
          <p:nvPr/>
        </p:nvGrpSpPr>
        <p:grpSpPr>
          <a:xfrm>
            <a:off x="951560" y="1588998"/>
            <a:ext cx="3396567" cy="1769598"/>
            <a:chOff x="1903119" y="3178631"/>
            <a:chExt cx="6793135" cy="3539904"/>
          </a:xfrm>
        </p:grpSpPr>
        <p:sp>
          <p:nvSpPr>
            <p:cNvPr id="728" name="Google Shape;728;p62"/>
            <p:cNvSpPr/>
            <p:nvPr/>
          </p:nvSpPr>
          <p:spPr>
            <a:xfrm rot="5400000">
              <a:off x="3529735" y="1552016"/>
              <a:ext cx="3539904" cy="6793135"/>
            </a:xfrm>
            <a:custGeom>
              <a:avLst/>
              <a:gdLst/>
              <a:ahLst/>
              <a:cxnLst/>
              <a:rect l="l" t="t" r="r" b="b"/>
              <a:pathLst>
                <a:path w="2408098" h="4621180" extrusionOk="0">
                  <a:moveTo>
                    <a:pt x="0" y="2295348"/>
                  </a:moveTo>
                  <a:lnTo>
                    <a:pt x="3389" y="2182444"/>
                  </a:lnTo>
                  <a:lnTo>
                    <a:pt x="12426" y="2068410"/>
                  </a:lnTo>
                  <a:lnTo>
                    <a:pt x="27110" y="1957763"/>
                  </a:lnTo>
                  <a:lnTo>
                    <a:pt x="46314" y="1847117"/>
                  </a:lnTo>
                  <a:lnTo>
                    <a:pt x="71165" y="1736471"/>
                  </a:lnTo>
                  <a:lnTo>
                    <a:pt x="101664" y="1629212"/>
                  </a:lnTo>
                  <a:lnTo>
                    <a:pt x="137811" y="1524211"/>
                  </a:lnTo>
                  <a:lnTo>
                    <a:pt x="178476" y="1421467"/>
                  </a:lnTo>
                  <a:lnTo>
                    <a:pt x="223660" y="1319853"/>
                  </a:lnTo>
                  <a:lnTo>
                    <a:pt x="273362" y="1220498"/>
                  </a:lnTo>
                  <a:lnTo>
                    <a:pt x="328712" y="1124529"/>
                  </a:lnTo>
                  <a:lnTo>
                    <a:pt x="386322" y="1030818"/>
                  </a:lnTo>
                  <a:lnTo>
                    <a:pt x="450709" y="939365"/>
                  </a:lnTo>
                  <a:lnTo>
                    <a:pt x="518485" y="851300"/>
                  </a:lnTo>
                  <a:lnTo>
                    <a:pt x="591908" y="766622"/>
                  </a:lnTo>
                  <a:lnTo>
                    <a:pt x="668721" y="685330"/>
                  </a:lnTo>
                  <a:lnTo>
                    <a:pt x="747792" y="609684"/>
                  </a:lnTo>
                  <a:lnTo>
                    <a:pt x="832512" y="535167"/>
                  </a:lnTo>
                  <a:lnTo>
                    <a:pt x="920621" y="465167"/>
                  </a:lnTo>
                  <a:lnTo>
                    <a:pt x="1010988" y="399682"/>
                  </a:lnTo>
                  <a:lnTo>
                    <a:pt x="1107004" y="338714"/>
                  </a:lnTo>
                  <a:lnTo>
                    <a:pt x="1206408" y="281132"/>
                  </a:lnTo>
                  <a:lnTo>
                    <a:pt x="1306942" y="229196"/>
                  </a:lnTo>
                  <a:lnTo>
                    <a:pt x="1413124" y="181776"/>
                  </a:lnTo>
                  <a:lnTo>
                    <a:pt x="1522695" y="140002"/>
                  </a:lnTo>
                  <a:lnTo>
                    <a:pt x="1634525" y="102743"/>
                  </a:lnTo>
                  <a:lnTo>
                    <a:pt x="1748614" y="70001"/>
                  </a:lnTo>
                  <a:lnTo>
                    <a:pt x="1864962" y="44033"/>
                  </a:lnTo>
                  <a:lnTo>
                    <a:pt x="1981311" y="24839"/>
                  </a:lnTo>
                  <a:lnTo>
                    <a:pt x="2096529" y="10162"/>
                  </a:lnTo>
                  <a:lnTo>
                    <a:pt x="2211748" y="2258"/>
                  </a:lnTo>
                  <a:lnTo>
                    <a:pt x="2326967" y="0"/>
                  </a:lnTo>
                  <a:lnTo>
                    <a:pt x="2408098" y="2409"/>
                  </a:lnTo>
                  <a:lnTo>
                    <a:pt x="2408098" y="4618993"/>
                  </a:lnTo>
                  <a:lnTo>
                    <a:pt x="2297597" y="4621180"/>
                  </a:lnTo>
                  <a:lnTo>
                    <a:pt x="2184638" y="4617793"/>
                  </a:lnTo>
                  <a:lnTo>
                    <a:pt x="2070549" y="4607632"/>
                  </a:lnTo>
                  <a:lnTo>
                    <a:pt x="1959848" y="4592954"/>
                  </a:lnTo>
                  <a:lnTo>
                    <a:pt x="1849148" y="4573760"/>
                  </a:lnTo>
                  <a:lnTo>
                    <a:pt x="1738447" y="4548921"/>
                  </a:lnTo>
                  <a:lnTo>
                    <a:pt x="1631136" y="4518437"/>
                  </a:lnTo>
                  <a:lnTo>
                    <a:pt x="1524954" y="4482308"/>
                  </a:lnTo>
                  <a:lnTo>
                    <a:pt x="1423290" y="4441662"/>
                  </a:lnTo>
                  <a:lnTo>
                    <a:pt x="1320497" y="4396500"/>
                  </a:lnTo>
                  <a:lnTo>
                    <a:pt x="1221093" y="4347951"/>
                  </a:lnTo>
                  <a:lnTo>
                    <a:pt x="1125077" y="4292628"/>
                  </a:lnTo>
                  <a:lnTo>
                    <a:pt x="1031321" y="4233917"/>
                  </a:lnTo>
                  <a:lnTo>
                    <a:pt x="940953" y="4169562"/>
                  </a:lnTo>
                  <a:lnTo>
                    <a:pt x="853974" y="4102948"/>
                  </a:lnTo>
                  <a:lnTo>
                    <a:pt x="769254" y="4029560"/>
                  </a:lnTo>
                  <a:lnTo>
                    <a:pt x="687924" y="3952785"/>
                  </a:lnTo>
                  <a:lnTo>
                    <a:pt x="609981" y="3873753"/>
                  </a:lnTo>
                  <a:lnTo>
                    <a:pt x="536558" y="3789074"/>
                  </a:lnTo>
                  <a:lnTo>
                    <a:pt x="466523" y="3701009"/>
                  </a:lnTo>
                  <a:lnTo>
                    <a:pt x="399877" y="3610685"/>
                  </a:lnTo>
                  <a:lnTo>
                    <a:pt x="337749" y="3514716"/>
                  </a:lnTo>
                  <a:lnTo>
                    <a:pt x="281269" y="3415360"/>
                  </a:lnTo>
                  <a:lnTo>
                    <a:pt x="229308" y="3312617"/>
                  </a:lnTo>
                  <a:lnTo>
                    <a:pt x="181865" y="3208745"/>
                  </a:lnTo>
                  <a:lnTo>
                    <a:pt x="140070" y="3100357"/>
                  </a:lnTo>
                  <a:lnTo>
                    <a:pt x="101663" y="2987452"/>
                  </a:lnTo>
                  <a:lnTo>
                    <a:pt x="71164" y="2874548"/>
                  </a:lnTo>
                  <a:lnTo>
                    <a:pt x="44054" y="2757127"/>
                  </a:lnTo>
                  <a:lnTo>
                    <a:pt x="23721" y="2641964"/>
                  </a:lnTo>
                  <a:lnTo>
                    <a:pt x="9037" y="2526802"/>
                  </a:lnTo>
                  <a:lnTo>
                    <a:pt x="3389" y="2411640"/>
                  </a:lnTo>
                  <a:close/>
                </a:path>
              </a:pathLst>
            </a:custGeom>
            <a:solidFill>
              <a:srgbClr val="EEF0F6"/>
            </a:solidFill>
            <a:ln>
              <a:noFill/>
            </a:ln>
            <a:effectLst>
              <a:outerShdw blurRad="279386" sx="93000" sy="93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dk1"/>
                </a:solidFill>
              </a:endParaRPr>
            </a:p>
          </p:txBody>
        </p:sp>
        <p:sp>
          <p:nvSpPr>
            <p:cNvPr id="729" name="Google Shape;729;p62"/>
            <p:cNvSpPr/>
            <p:nvPr/>
          </p:nvSpPr>
          <p:spPr>
            <a:xfrm rot="5400000">
              <a:off x="3652055" y="1918339"/>
              <a:ext cx="3295464" cy="6304730"/>
            </a:xfrm>
            <a:custGeom>
              <a:avLst/>
              <a:gdLst/>
              <a:ahLst/>
              <a:cxnLst/>
              <a:rect l="l" t="t" r="r" b="b"/>
              <a:pathLst>
                <a:path w="2241812" h="4288932" extrusionOk="0">
                  <a:moveTo>
                    <a:pt x="0" y="2130320"/>
                  </a:moveTo>
                  <a:lnTo>
                    <a:pt x="3145" y="2025533"/>
                  </a:lnTo>
                  <a:lnTo>
                    <a:pt x="11532" y="1919698"/>
                  </a:lnTo>
                  <a:lnTo>
                    <a:pt x="25161" y="1817006"/>
                  </a:lnTo>
                  <a:lnTo>
                    <a:pt x="42984" y="1714315"/>
                  </a:lnTo>
                  <a:lnTo>
                    <a:pt x="66048" y="1611624"/>
                  </a:lnTo>
                  <a:lnTo>
                    <a:pt x="94354" y="1512077"/>
                  </a:lnTo>
                  <a:lnTo>
                    <a:pt x="127903" y="1414625"/>
                  </a:lnTo>
                  <a:lnTo>
                    <a:pt x="165644" y="1319269"/>
                  </a:lnTo>
                  <a:lnTo>
                    <a:pt x="207580" y="1224960"/>
                  </a:lnTo>
                  <a:lnTo>
                    <a:pt x="253708" y="1132748"/>
                  </a:lnTo>
                  <a:lnTo>
                    <a:pt x="305079" y="1043679"/>
                  </a:lnTo>
                  <a:lnTo>
                    <a:pt x="358547" y="956706"/>
                  </a:lnTo>
                  <a:lnTo>
                    <a:pt x="418304" y="871828"/>
                  </a:lnTo>
                  <a:lnTo>
                    <a:pt x="481207" y="790094"/>
                  </a:lnTo>
                  <a:lnTo>
                    <a:pt x="549352" y="711504"/>
                  </a:lnTo>
                  <a:lnTo>
                    <a:pt x="620642" y="636057"/>
                  </a:lnTo>
                  <a:lnTo>
                    <a:pt x="694029" y="565850"/>
                  </a:lnTo>
                  <a:lnTo>
                    <a:pt x="772657" y="496691"/>
                  </a:lnTo>
                  <a:lnTo>
                    <a:pt x="854431" y="431723"/>
                  </a:lnTo>
                  <a:lnTo>
                    <a:pt x="938302" y="370946"/>
                  </a:lnTo>
                  <a:lnTo>
                    <a:pt x="1027414" y="314361"/>
                  </a:lnTo>
                  <a:lnTo>
                    <a:pt x="1119672" y="260920"/>
                  </a:lnTo>
                  <a:lnTo>
                    <a:pt x="1212978" y="212718"/>
                  </a:lnTo>
                  <a:lnTo>
                    <a:pt x="1311525" y="168707"/>
                  </a:lnTo>
                  <a:lnTo>
                    <a:pt x="1413218" y="129936"/>
                  </a:lnTo>
                  <a:lnTo>
                    <a:pt x="1517008" y="95356"/>
                  </a:lnTo>
                  <a:lnTo>
                    <a:pt x="1622894" y="64968"/>
                  </a:lnTo>
                  <a:lnTo>
                    <a:pt x="1730878" y="40867"/>
                  </a:lnTo>
                  <a:lnTo>
                    <a:pt x="1838861" y="23053"/>
                  </a:lnTo>
                  <a:lnTo>
                    <a:pt x="1945796" y="9431"/>
                  </a:lnTo>
                  <a:lnTo>
                    <a:pt x="2052731" y="2096"/>
                  </a:lnTo>
                  <a:lnTo>
                    <a:pt x="2159666" y="0"/>
                  </a:lnTo>
                  <a:lnTo>
                    <a:pt x="2241812" y="2439"/>
                  </a:lnTo>
                  <a:lnTo>
                    <a:pt x="2241812" y="4286595"/>
                  </a:lnTo>
                  <a:lnTo>
                    <a:pt x="2238294" y="4286836"/>
                  </a:lnTo>
                  <a:lnTo>
                    <a:pt x="2132408" y="4288932"/>
                  </a:lnTo>
                  <a:lnTo>
                    <a:pt x="2027570" y="4285788"/>
                  </a:lnTo>
                  <a:lnTo>
                    <a:pt x="1921683" y="4276357"/>
                  </a:lnTo>
                  <a:lnTo>
                    <a:pt x="1818942" y="4262735"/>
                  </a:lnTo>
                  <a:lnTo>
                    <a:pt x="1716200" y="4244921"/>
                  </a:lnTo>
                  <a:lnTo>
                    <a:pt x="1613459" y="4221868"/>
                  </a:lnTo>
                  <a:lnTo>
                    <a:pt x="1513863" y="4193576"/>
                  </a:lnTo>
                  <a:lnTo>
                    <a:pt x="1415315" y="4160044"/>
                  </a:lnTo>
                  <a:lnTo>
                    <a:pt x="1320960" y="4122321"/>
                  </a:lnTo>
                  <a:lnTo>
                    <a:pt x="1225558" y="4080406"/>
                  </a:lnTo>
                  <a:lnTo>
                    <a:pt x="1133300" y="4035347"/>
                  </a:lnTo>
                  <a:lnTo>
                    <a:pt x="1044188" y="3984002"/>
                  </a:lnTo>
                  <a:lnTo>
                    <a:pt x="957172" y="3929512"/>
                  </a:lnTo>
                  <a:lnTo>
                    <a:pt x="873302" y="3869784"/>
                  </a:lnTo>
                  <a:lnTo>
                    <a:pt x="792576" y="3807960"/>
                  </a:lnTo>
                  <a:lnTo>
                    <a:pt x="713948" y="3739848"/>
                  </a:lnTo>
                  <a:lnTo>
                    <a:pt x="638464" y="3668593"/>
                  </a:lnTo>
                  <a:lnTo>
                    <a:pt x="566126" y="3595242"/>
                  </a:lnTo>
                  <a:lnTo>
                    <a:pt x="497981" y="3516652"/>
                  </a:lnTo>
                  <a:lnTo>
                    <a:pt x="432981" y="3434918"/>
                  </a:lnTo>
                  <a:lnTo>
                    <a:pt x="371127" y="3351088"/>
                  </a:lnTo>
                  <a:lnTo>
                    <a:pt x="313466" y="3262020"/>
                  </a:lnTo>
                  <a:lnTo>
                    <a:pt x="261047" y="3169807"/>
                  </a:lnTo>
                  <a:lnTo>
                    <a:pt x="212821" y="3074451"/>
                  </a:lnTo>
                  <a:lnTo>
                    <a:pt x="168789" y="2978046"/>
                  </a:lnTo>
                  <a:lnTo>
                    <a:pt x="129999" y="2877451"/>
                  </a:lnTo>
                  <a:lnTo>
                    <a:pt x="94354" y="2772664"/>
                  </a:lnTo>
                  <a:lnTo>
                    <a:pt x="66048" y="2667877"/>
                  </a:lnTo>
                  <a:lnTo>
                    <a:pt x="40887" y="2558899"/>
                  </a:lnTo>
                  <a:lnTo>
                    <a:pt x="22016" y="2452016"/>
                  </a:lnTo>
                  <a:lnTo>
                    <a:pt x="8387" y="2345133"/>
                  </a:lnTo>
                  <a:lnTo>
                    <a:pt x="3145" y="22382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dk1"/>
                </a:solidFill>
              </a:endParaRPr>
            </a:p>
          </p:txBody>
        </p:sp>
      </p:grpSp>
      <p:grpSp>
        <p:nvGrpSpPr>
          <p:cNvPr id="730" name="Google Shape;730;p62"/>
          <p:cNvGrpSpPr/>
          <p:nvPr/>
        </p:nvGrpSpPr>
        <p:grpSpPr>
          <a:xfrm>
            <a:off x="1160292" y="1796616"/>
            <a:ext cx="2982000" cy="1460188"/>
            <a:chOff x="1555999" y="3281108"/>
            <a:chExt cx="4274044" cy="2093460"/>
          </a:xfrm>
        </p:grpSpPr>
        <p:sp>
          <p:nvSpPr>
            <p:cNvPr id="731" name="Google Shape;731;p62"/>
            <p:cNvSpPr/>
            <p:nvPr/>
          </p:nvSpPr>
          <p:spPr>
            <a:xfrm>
              <a:off x="2207194" y="3281108"/>
              <a:ext cx="1451428" cy="1068508"/>
            </a:xfrm>
            <a:custGeom>
              <a:avLst/>
              <a:gdLst/>
              <a:ahLst/>
              <a:cxnLst/>
              <a:rect l="l" t="t" r="r" b="b"/>
              <a:pathLst>
                <a:path w="5695" h="4195" extrusionOk="0">
                  <a:moveTo>
                    <a:pt x="0" y="2350"/>
                  </a:moveTo>
                  <a:lnTo>
                    <a:pt x="140" y="2218"/>
                  </a:lnTo>
                  <a:lnTo>
                    <a:pt x="283" y="2089"/>
                  </a:lnTo>
                  <a:lnTo>
                    <a:pt x="429" y="1964"/>
                  </a:lnTo>
                  <a:lnTo>
                    <a:pt x="579" y="1841"/>
                  </a:lnTo>
                  <a:lnTo>
                    <a:pt x="730" y="1722"/>
                  </a:lnTo>
                  <a:lnTo>
                    <a:pt x="885" y="1607"/>
                  </a:lnTo>
                  <a:lnTo>
                    <a:pt x="1042" y="1495"/>
                  </a:lnTo>
                  <a:lnTo>
                    <a:pt x="1203" y="1387"/>
                  </a:lnTo>
                  <a:lnTo>
                    <a:pt x="1365" y="1282"/>
                  </a:lnTo>
                  <a:lnTo>
                    <a:pt x="1530" y="1180"/>
                  </a:lnTo>
                  <a:lnTo>
                    <a:pt x="1698" y="1083"/>
                  </a:lnTo>
                  <a:lnTo>
                    <a:pt x="1869" y="989"/>
                  </a:lnTo>
                  <a:lnTo>
                    <a:pt x="2041" y="899"/>
                  </a:lnTo>
                  <a:lnTo>
                    <a:pt x="2216" y="814"/>
                  </a:lnTo>
                  <a:lnTo>
                    <a:pt x="2393" y="732"/>
                  </a:lnTo>
                  <a:lnTo>
                    <a:pt x="2572" y="654"/>
                  </a:lnTo>
                  <a:lnTo>
                    <a:pt x="2754" y="580"/>
                  </a:lnTo>
                  <a:lnTo>
                    <a:pt x="2937" y="511"/>
                  </a:lnTo>
                  <a:lnTo>
                    <a:pt x="3123" y="445"/>
                  </a:lnTo>
                  <a:lnTo>
                    <a:pt x="3310" y="383"/>
                  </a:lnTo>
                  <a:lnTo>
                    <a:pt x="3500" y="326"/>
                  </a:lnTo>
                  <a:lnTo>
                    <a:pt x="3692" y="274"/>
                  </a:lnTo>
                  <a:lnTo>
                    <a:pt x="3885" y="226"/>
                  </a:lnTo>
                  <a:lnTo>
                    <a:pt x="4080" y="182"/>
                  </a:lnTo>
                  <a:lnTo>
                    <a:pt x="4276" y="143"/>
                  </a:lnTo>
                  <a:lnTo>
                    <a:pt x="4474" y="108"/>
                  </a:lnTo>
                  <a:lnTo>
                    <a:pt x="4674" y="78"/>
                  </a:lnTo>
                  <a:lnTo>
                    <a:pt x="4876" y="53"/>
                  </a:lnTo>
                  <a:lnTo>
                    <a:pt x="5078" y="32"/>
                  </a:lnTo>
                  <a:lnTo>
                    <a:pt x="5283" y="17"/>
                  </a:lnTo>
                  <a:lnTo>
                    <a:pt x="5488" y="6"/>
                  </a:lnTo>
                  <a:lnTo>
                    <a:pt x="5695" y="0"/>
                  </a:lnTo>
                  <a:lnTo>
                    <a:pt x="5695" y="2609"/>
                  </a:lnTo>
                  <a:lnTo>
                    <a:pt x="5555" y="2614"/>
                  </a:lnTo>
                  <a:lnTo>
                    <a:pt x="5417" y="2622"/>
                  </a:lnTo>
                  <a:lnTo>
                    <a:pt x="5279" y="2633"/>
                  </a:lnTo>
                  <a:lnTo>
                    <a:pt x="5143" y="2648"/>
                  </a:lnTo>
                  <a:lnTo>
                    <a:pt x="5008" y="2665"/>
                  </a:lnTo>
                  <a:lnTo>
                    <a:pt x="4874" y="2686"/>
                  </a:lnTo>
                  <a:lnTo>
                    <a:pt x="4739" y="2710"/>
                  </a:lnTo>
                  <a:lnTo>
                    <a:pt x="4607" y="2738"/>
                  </a:lnTo>
                  <a:lnTo>
                    <a:pt x="4476" y="2767"/>
                  </a:lnTo>
                  <a:lnTo>
                    <a:pt x="4346" y="2800"/>
                  </a:lnTo>
                  <a:lnTo>
                    <a:pt x="4217" y="2836"/>
                  </a:lnTo>
                  <a:lnTo>
                    <a:pt x="4089" y="2874"/>
                  </a:lnTo>
                  <a:lnTo>
                    <a:pt x="3962" y="2916"/>
                  </a:lnTo>
                  <a:lnTo>
                    <a:pt x="3838" y="2960"/>
                  </a:lnTo>
                  <a:lnTo>
                    <a:pt x="3714" y="3007"/>
                  </a:lnTo>
                  <a:lnTo>
                    <a:pt x="3591" y="3057"/>
                  </a:lnTo>
                  <a:lnTo>
                    <a:pt x="3471" y="3109"/>
                  </a:lnTo>
                  <a:lnTo>
                    <a:pt x="3351" y="3165"/>
                  </a:lnTo>
                  <a:lnTo>
                    <a:pt x="3233" y="3222"/>
                  </a:lnTo>
                  <a:lnTo>
                    <a:pt x="3116" y="3283"/>
                  </a:lnTo>
                  <a:lnTo>
                    <a:pt x="3001" y="3345"/>
                  </a:lnTo>
                  <a:lnTo>
                    <a:pt x="2888" y="3411"/>
                  </a:lnTo>
                  <a:lnTo>
                    <a:pt x="2777" y="3479"/>
                  </a:lnTo>
                  <a:lnTo>
                    <a:pt x="2667" y="3549"/>
                  </a:lnTo>
                  <a:lnTo>
                    <a:pt x="2559" y="3622"/>
                  </a:lnTo>
                  <a:lnTo>
                    <a:pt x="2452" y="3697"/>
                  </a:lnTo>
                  <a:lnTo>
                    <a:pt x="2347" y="3775"/>
                  </a:lnTo>
                  <a:lnTo>
                    <a:pt x="2244" y="3854"/>
                  </a:lnTo>
                  <a:lnTo>
                    <a:pt x="2143" y="3937"/>
                  </a:lnTo>
                  <a:lnTo>
                    <a:pt x="2044" y="4020"/>
                  </a:lnTo>
                  <a:lnTo>
                    <a:pt x="1947" y="4107"/>
                  </a:lnTo>
                  <a:lnTo>
                    <a:pt x="1852" y="4195"/>
                  </a:lnTo>
                  <a:lnTo>
                    <a:pt x="0" y="2350"/>
                  </a:lnTo>
                  <a:close/>
                </a:path>
              </a:pathLst>
            </a:custGeom>
            <a:solidFill>
              <a:srgbClr val="EEF0F6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dk1"/>
                </a:solidFill>
              </a:endParaRPr>
            </a:p>
          </p:txBody>
        </p:sp>
        <p:sp>
          <p:nvSpPr>
            <p:cNvPr id="732" name="Google Shape;732;p62"/>
            <p:cNvSpPr/>
            <p:nvPr/>
          </p:nvSpPr>
          <p:spPr>
            <a:xfrm>
              <a:off x="1555999" y="3930009"/>
              <a:ext cx="1073100" cy="1444559"/>
            </a:xfrm>
            <a:custGeom>
              <a:avLst/>
              <a:gdLst/>
              <a:ahLst/>
              <a:cxnLst/>
              <a:rect l="l" t="t" r="r" b="b"/>
              <a:pathLst>
                <a:path w="4211" h="5673" extrusionOk="0">
                  <a:moveTo>
                    <a:pt x="0" y="5673"/>
                  </a:moveTo>
                  <a:lnTo>
                    <a:pt x="6" y="5467"/>
                  </a:lnTo>
                  <a:lnTo>
                    <a:pt x="17" y="5262"/>
                  </a:lnTo>
                  <a:lnTo>
                    <a:pt x="33" y="5059"/>
                  </a:lnTo>
                  <a:lnTo>
                    <a:pt x="52" y="4857"/>
                  </a:lnTo>
                  <a:lnTo>
                    <a:pt x="79" y="4657"/>
                  </a:lnTo>
                  <a:lnTo>
                    <a:pt x="108" y="4457"/>
                  </a:lnTo>
                  <a:lnTo>
                    <a:pt x="143" y="4260"/>
                  </a:lnTo>
                  <a:lnTo>
                    <a:pt x="182" y="4064"/>
                  </a:lnTo>
                  <a:lnTo>
                    <a:pt x="226" y="3870"/>
                  </a:lnTo>
                  <a:lnTo>
                    <a:pt x="275" y="3678"/>
                  </a:lnTo>
                  <a:lnTo>
                    <a:pt x="327" y="3487"/>
                  </a:lnTo>
                  <a:lnTo>
                    <a:pt x="385" y="3298"/>
                  </a:lnTo>
                  <a:lnTo>
                    <a:pt x="447" y="3111"/>
                  </a:lnTo>
                  <a:lnTo>
                    <a:pt x="513" y="2926"/>
                  </a:lnTo>
                  <a:lnTo>
                    <a:pt x="582" y="2743"/>
                  </a:lnTo>
                  <a:lnTo>
                    <a:pt x="656" y="2562"/>
                  </a:lnTo>
                  <a:lnTo>
                    <a:pt x="735" y="2384"/>
                  </a:lnTo>
                  <a:lnTo>
                    <a:pt x="817" y="2207"/>
                  </a:lnTo>
                  <a:lnTo>
                    <a:pt x="903" y="2033"/>
                  </a:lnTo>
                  <a:lnTo>
                    <a:pt x="993" y="1862"/>
                  </a:lnTo>
                  <a:lnTo>
                    <a:pt x="1087" y="1692"/>
                  </a:lnTo>
                  <a:lnTo>
                    <a:pt x="1185" y="1525"/>
                  </a:lnTo>
                  <a:lnTo>
                    <a:pt x="1287" y="1360"/>
                  </a:lnTo>
                  <a:lnTo>
                    <a:pt x="1392" y="1198"/>
                  </a:lnTo>
                  <a:lnTo>
                    <a:pt x="1500" y="1039"/>
                  </a:lnTo>
                  <a:lnTo>
                    <a:pt x="1614" y="882"/>
                  </a:lnTo>
                  <a:lnTo>
                    <a:pt x="1729" y="727"/>
                  </a:lnTo>
                  <a:lnTo>
                    <a:pt x="1849" y="577"/>
                  </a:lnTo>
                  <a:lnTo>
                    <a:pt x="1971" y="428"/>
                  </a:lnTo>
                  <a:lnTo>
                    <a:pt x="2097" y="282"/>
                  </a:lnTo>
                  <a:lnTo>
                    <a:pt x="2227" y="139"/>
                  </a:lnTo>
                  <a:lnTo>
                    <a:pt x="2359" y="0"/>
                  </a:lnTo>
                  <a:lnTo>
                    <a:pt x="4211" y="1845"/>
                  </a:lnTo>
                  <a:lnTo>
                    <a:pt x="4123" y="1940"/>
                  </a:lnTo>
                  <a:lnTo>
                    <a:pt x="4036" y="2036"/>
                  </a:lnTo>
                  <a:lnTo>
                    <a:pt x="3951" y="2135"/>
                  </a:lnTo>
                  <a:lnTo>
                    <a:pt x="3869" y="2235"/>
                  </a:lnTo>
                  <a:lnTo>
                    <a:pt x="3789" y="2338"/>
                  </a:lnTo>
                  <a:lnTo>
                    <a:pt x="3712" y="2442"/>
                  </a:lnTo>
                  <a:lnTo>
                    <a:pt x="3636" y="2549"/>
                  </a:lnTo>
                  <a:lnTo>
                    <a:pt x="3563" y="2656"/>
                  </a:lnTo>
                  <a:lnTo>
                    <a:pt x="3493" y="2766"/>
                  </a:lnTo>
                  <a:lnTo>
                    <a:pt x="3424" y="2877"/>
                  </a:lnTo>
                  <a:lnTo>
                    <a:pt x="3358" y="2991"/>
                  </a:lnTo>
                  <a:lnTo>
                    <a:pt x="3295" y="3104"/>
                  </a:lnTo>
                  <a:lnTo>
                    <a:pt x="3235" y="3220"/>
                  </a:lnTo>
                  <a:lnTo>
                    <a:pt x="3177" y="3338"/>
                  </a:lnTo>
                  <a:lnTo>
                    <a:pt x="3121" y="3458"/>
                  </a:lnTo>
                  <a:lnTo>
                    <a:pt x="3069" y="3578"/>
                  </a:lnTo>
                  <a:lnTo>
                    <a:pt x="3019" y="3700"/>
                  </a:lnTo>
                  <a:lnTo>
                    <a:pt x="2971" y="3823"/>
                  </a:lnTo>
                  <a:lnTo>
                    <a:pt x="2927" y="3947"/>
                  </a:lnTo>
                  <a:lnTo>
                    <a:pt x="2885" y="4074"/>
                  </a:lnTo>
                  <a:lnTo>
                    <a:pt x="2847" y="4201"/>
                  </a:lnTo>
                  <a:lnTo>
                    <a:pt x="2811" y="4330"/>
                  </a:lnTo>
                  <a:lnTo>
                    <a:pt x="2777" y="4459"/>
                  </a:lnTo>
                  <a:lnTo>
                    <a:pt x="2748" y="4590"/>
                  </a:lnTo>
                  <a:lnTo>
                    <a:pt x="2721" y="4721"/>
                  </a:lnTo>
                  <a:lnTo>
                    <a:pt x="2697" y="4855"/>
                  </a:lnTo>
                  <a:lnTo>
                    <a:pt x="2676" y="4989"/>
                  </a:lnTo>
                  <a:lnTo>
                    <a:pt x="2658" y="5123"/>
                  </a:lnTo>
                  <a:lnTo>
                    <a:pt x="2643" y="5259"/>
                  </a:lnTo>
                  <a:lnTo>
                    <a:pt x="2632" y="5397"/>
                  </a:lnTo>
                  <a:lnTo>
                    <a:pt x="2624" y="5534"/>
                  </a:lnTo>
                  <a:lnTo>
                    <a:pt x="2619" y="5673"/>
                  </a:lnTo>
                  <a:lnTo>
                    <a:pt x="0" y="56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dk1"/>
                </a:solidFill>
              </a:endParaRPr>
            </a:p>
          </p:txBody>
        </p:sp>
        <p:sp>
          <p:nvSpPr>
            <p:cNvPr id="733" name="Google Shape;733;p62"/>
            <p:cNvSpPr/>
            <p:nvPr/>
          </p:nvSpPr>
          <p:spPr>
            <a:xfrm>
              <a:off x="4756943" y="3930009"/>
              <a:ext cx="1073100" cy="1444559"/>
            </a:xfrm>
            <a:custGeom>
              <a:avLst/>
              <a:gdLst/>
              <a:ahLst/>
              <a:cxnLst/>
              <a:rect l="l" t="t" r="r" b="b"/>
              <a:pathLst>
                <a:path w="4211" h="5673" extrusionOk="0">
                  <a:moveTo>
                    <a:pt x="1852" y="0"/>
                  </a:moveTo>
                  <a:lnTo>
                    <a:pt x="1984" y="139"/>
                  </a:lnTo>
                  <a:lnTo>
                    <a:pt x="2114" y="282"/>
                  </a:lnTo>
                  <a:lnTo>
                    <a:pt x="2240" y="428"/>
                  </a:lnTo>
                  <a:lnTo>
                    <a:pt x="2362" y="577"/>
                  </a:lnTo>
                  <a:lnTo>
                    <a:pt x="2482" y="727"/>
                  </a:lnTo>
                  <a:lnTo>
                    <a:pt x="2597" y="882"/>
                  </a:lnTo>
                  <a:lnTo>
                    <a:pt x="2711" y="1039"/>
                  </a:lnTo>
                  <a:lnTo>
                    <a:pt x="2819" y="1198"/>
                  </a:lnTo>
                  <a:lnTo>
                    <a:pt x="2924" y="1360"/>
                  </a:lnTo>
                  <a:lnTo>
                    <a:pt x="3026" y="1525"/>
                  </a:lnTo>
                  <a:lnTo>
                    <a:pt x="3124" y="1692"/>
                  </a:lnTo>
                  <a:lnTo>
                    <a:pt x="3218" y="1862"/>
                  </a:lnTo>
                  <a:lnTo>
                    <a:pt x="3308" y="2033"/>
                  </a:lnTo>
                  <a:lnTo>
                    <a:pt x="3394" y="2207"/>
                  </a:lnTo>
                  <a:lnTo>
                    <a:pt x="3476" y="2384"/>
                  </a:lnTo>
                  <a:lnTo>
                    <a:pt x="3555" y="2562"/>
                  </a:lnTo>
                  <a:lnTo>
                    <a:pt x="3629" y="2743"/>
                  </a:lnTo>
                  <a:lnTo>
                    <a:pt x="3698" y="2926"/>
                  </a:lnTo>
                  <a:lnTo>
                    <a:pt x="3764" y="3111"/>
                  </a:lnTo>
                  <a:lnTo>
                    <a:pt x="3826" y="3298"/>
                  </a:lnTo>
                  <a:lnTo>
                    <a:pt x="3884" y="3487"/>
                  </a:lnTo>
                  <a:lnTo>
                    <a:pt x="3936" y="3678"/>
                  </a:lnTo>
                  <a:lnTo>
                    <a:pt x="3985" y="3870"/>
                  </a:lnTo>
                  <a:lnTo>
                    <a:pt x="4029" y="4064"/>
                  </a:lnTo>
                  <a:lnTo>
                    <a:pt x="4068" y="4260"/>
                  </a:lnTo>
                  <a:lnTo>
                    <a:pt x="4103" y="4457"/>
                  </a:lnTo>
                  <a:lnTo>
                    <a:pt x="4132" y="4657"/>
                  </a:lnTo>
                  <a:lnTo>
                    <a:pt x="4159" y="4857"/>
                  </a:lnTo>
                  <a:lnTo>
                    <a:pt x="4178" y="5059"/>
                  </a:lnTo>
                  <a:lnTo>
                    <a:pt x="4194" y="5262"/>
                  </a:lnTo>
                  <a:lnTo>
                    <a:pt x="4205" y="5467"/>
                  </a:lnTo>
                  <a:lnTo>
                    <a:pt x="4211" y="5673"/>
                  </a:lnTo>
                  <a:lnTo>
                    <a:pt x="1592" y="5673"/>
                  </a:lnTo>
                  <a:lnTo>
                    <a:pt x="1587" y="5534"/>
                  </a:lnTo>
                  <a:lnTo>
                    <a:pt x="1579" y="5397"/>
                  </a:lnTo>
                  <a:lnTo>
                    <a:pt x="1568" y="5259"/>
                  </a:lnTo>
                  <a:lnTo>
                    <a:pt x="1553" y="5123"/>
                  </a:lnTo>
                  <a:lnTo>
                    <a:pt x="1535" y="4989"/>
                  </a:lnTo>
                  <a:lnTo>
                    <a:pt x="1514" y="4855"/>
                  </a:lnTo>
                  <a:lnTo>
                    <a:pt x="1490" y="4721"/>
                  </a:lnTo>
                  <a:lnTo>
                    <a:pt x="1463" y="4590"/>
                  </a:lnTo>
                  <a:lnTo>
                    <a:pt x="1434" y="4459"/>
                  </a:lnTo>
                  <a:lnTo>
                    <a:pt x="1400" y="4330"/>
                  </a:lnTo>
                  <a:lnTo>
                    <a:pt x="1364" y="4201"/>
                  </a:lnTo>
                  <a:lnTo>
                    <a:pt x="1326" y="4074"/>
                  </a:lnTo>
                  <a:lnTo>
                    <a:pt x="1284" y="3947"/>
                  </a:lnTo>
                  <a:lnTo>
                    <a:pt x="1240" y="3823"/>
                  </a:lnTo>
                  <a:lnTo>
                    <a:pt x="1192" y="3700"/>
                  </a:lnTo>
                  <a:lnTo>
                    <a:pt x="1142" y="3578"/>
                  </a:lnTo>
                  <a:lnTo>
                    <a:pt x="1090" y="3458"/>
                  </a:lnTo>
                  <a:lnTo>
                    <a:pt x="1034" y="3338"/>
                  </a:lnTo>
                  <a:lnTo>
                    <a:pt x="976" y="3220"/>
                  </a:lnTo>
                  <a:lnTo>
                    <a:pt x="916" y="3104"/>
                  </a:lnTo>
                  <a:lnTo>
                    <a:pt x="853" y="2991"/>
                  </a:lnTo>
                  <a:lnTo>
                    <a:pt x="787" y="2877"/>
                  </a:lnTo>
                  <a:lnTo>
                    <a:pt x="718" y="2766"/>
                  </a:lnTo>
                  <a:lnTo>
                    <a:pt x="648" y="2656"/>
                  </a:lnTo>
                  <a:lnTo>
                    <a:pt x="575" y="2549"/>
                  </a:lnTo>
                  <a:lnTo>
                    <a:pt x="499" y="2442"/>
                  </a:lnTo>
                  <a:lnTo>
                    <a:pt x="422" y="2338"/>
                  </a:lnTo>
                  <a:lnTo>
                    <a:pt x="342" y="2235"/>
                  </a:lnTo>
                  <a:lnTo>
                    <a:pt x="260" y="2135"/>
                  </a:lnTo>
                  <a:lnTo>
                    <a:pt x="175" y="2036"/>
                  </a:lnTo>
                  <a:lnTo>
                    <a:pt x="88" y="1940"/>
                  </a:lnTo>
                  <a:lnTo>
                    <a:pt x="0" y="1845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EEF0F6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dk1"/>
                </a:solidFill>
              </a:endParaRPr>
            </a:p>
          </p:txBody>
        </p:sp>
        <p:sp>
          <p:nvSpPr>
            <p:cNvPr id="734" name="Google Shape;734;p62"/>
            <p:cNvSpPr/>
            <p:nvPr/>
          </p:nvSpPr>
          <p:spPr>
            <a:xfrm>
              <a:off x="3727414" y="3281108"/>
              <a:ext cx="1451428" cy="1068508"/>
            </a:xfrm>
            <a:custGeom>
              <a:avLst/>
              <a:gdLst/>
              <a:ahLst/>
              <a:cxnLst/>
              <a:rect l="l" t="t" r="r" b="b"/>
              <a:pathLst>
                <a:path w="5695" h="4195" extrusionOk="0">
                  <a:moveTo>
                    <a:pt x="0" y="0"/>
                  </a:moveTo>
                  <a:lnTo>
                    <a:pt x="207" y="6"/>
                  </a:lnTo>
                  <a:lnTo>
                    <a:pt x="412" y="17"/>
                  </a:lnTo>
                  <a:lnTo>
                    <a:pt x="617" y="32"/>
                  </a:lnTo>
                  <a:lnTo>
                    <a:pt x="819" y="53"/>
                  </a:lnTo>
                  <a:lnTo>
                    <a:pt x="1021" y="78"/>
                  </a:lnTo>
                  <a:lnTo>
                    <a:pt x="1221" y="108"/>
                  </a:lnTo>
                  <a:lnTo>
                    <a:pt x="1419" y="143"/>
                  </a:lnTo>
                  <a:lnTo>
                    <a:pt x="1615" y="182"/>
                  </a:lnTo>
                  <a:lnTo>
                    <a:pt x="1810" y="226"/>
                  </a:lnTo>
                  <a:lnTo>
                    <a:pt x="2003" y="274"/>
                  </a:lnTo>
                  <a:lnTo>
                    <a:pt x="2195" y="326"/>
                  </a:lnTo>
                  <a:lnTo>
                    <a:pt x="2385" y="383"/>
                  </a:lnTo>
                  <a:lnTo>
                    <a:pt x="2572" y="445"/>
                  </a:lnTo>
                  <a:lnTo>
                    <a:pt x="2758" y="511"/>
                  </a:lnTo>
                  <a:lnTo>
                    <a:pt x="2941" y="580"/>
                  </a:lnTo>
                  <a:lnTo>
                    <a:pt x="3123" y="654"/>
                  </a:lnTo>
                  <a:lnTo>
                    <a:pt x="3302" y="732"/>
                  </a:lnTo>
                  <a:lnTo>
                    <a:pt x="3479" y="814"/>
                  </a:lnTo>
                  <a:lnTo>
                    <a:pt x="3654" y="899"/>
                  </a:lnTo>
                  <a:lnTo>
                    <a:pt x="3826" y="989"/>
                  </a:lnTo>
                  <a:lnTo>
                    <a:pt x="3997" y="1083"/>
                  </a:lnTo>
                  <a:lnTo>
                    <a:pt x="4165" y="1180"/>
                  </a:lnTo>
                  <a:lnTo>
                    <a:pt x="4330" y="1282"/>
                  </a:lnTo>
                  <a:lnTo>
                    <a:pt x="4492" y="1387"/>
                  </a:lnTo>
                  <a:lnTo>
                    <a:pt x="4653" y="1495"/>
                  </a:lnTo>
                  <a:lnTo>
                    <a:pt x="4810" y="1607"/>
                  </a:lnTo>
                  <a:lnTo>
                    <a:pt x="4965" y="1722"/>
                  </a:lnTo>
                  <a:lnTo>
                    <a:pt x="5116" y="1841"/>
                  </a:lnTo>
                  <a:lnTo>
                    <a:pt x="5266" y="1964"/>
                  </a:lnTo>
                  <a:lnTo>
                    <a:pt x="5412" y="2089"/>
                  </a:lnTo>
                  <a:lnTo>
                    <a:pt x="5555" y="2218"/>
                  </a:lnTo>
                  <a:lnTo>
                    <a:pt x="5695" y="2350"/>
                  </a:lnTo>
                  <a:lnTo>
                    <a:pt x="3843" y="4195"/>
                  </a:lnTo>
                  <a:lnTo>
                    <a:pt x="3748" y="4107"/>
                  </a:lnTo>
                  <a:lnTo>
                    <a:pt x="3651" y="4020"/>
                  </a:lnTo>
                  <a:lnTo>
                    <a:pt x="3552" y="3937"/>
                  </a:lnTo>
                  <a:lnTo>
                    <a:pt x="3451" y="3854"/>
                  </a:lnTo>
                  <a:lnTo>
                    <a:pt x="3348" y="3775"/>
                  </a:lnTo>
                  <a:lnTo>
                    <a:pt x="3243" y="3697"/>
                  </a:lnTo>
                  <a:lnTo>
                    <a:pt x="3136" y="3622"/>
                  </a:lnTo>
                  <a:lnTo>
                    <a:pt x="3028" y="3549"/>
                  </a:lnTo>
                  <a:lnTo>
                    <a:pt x="2918" y="3479"/>
                  </a:lnTo>
                  <a:lnTo>
                    <a:pt x="2807" y="3411"/>
                  </a:lnTo>
                  <a:lnTo>
                    <a:pt x="2694" y="3345"/>
                  </a:lnTo>
                  <a:lnTo>
                    <a:pt x="2579" y="3283"/>
                  </a:lnTo>
                  <a:lnTo>
                    <a:pt x="2462" y="3222"/>
                  </a:lnTo>
                  <a:lnTo>
                    <a:pt x="2344" y="3165"/>
                  </a:lnTo>
                  <a:lnTo>
                    <a:pt x="2224" y="3109"/>
                  </a:lnTo>
                  <a:lnTo>
                    <a:pt x="2104" y="3057"/>
                  </a:lnTo>
                  <a:lnTo>
                    <a:pt x="1981" y="3007"/>
                  </a:lnTo>
                  <a:lnTo>
                    <a:pt x="1857" y="2960"/>
                  </a:lnTo>
                  <a:lnTo>
                    <a:pt x="1733" y="2916"/>
                  </a:lnTo>
                  <a:lnTo>
                    <a:pt x="1606" y="2874"/>
                  </a:lnTo>
                  <a:lnTo>
                    <a:pt x="1478" y="2836"/>
                  </a:lnTo>
                  <a:lnTo>
                    <a:pt x="1349" y="2800"/>
                  </a:lnTo>
                  <a:lnTo>
                    <a:pt x="1219" y="2767"/>
                  </a:lnTo>
                  <a:lnTo>
                    <a:pt x="1088" y="2738"/>
                  </a:lnTo>
                  <a:lnTo>
                    <a:pt x="956" y="2710"/>
                  </a:lnTo>
                  <a:lnTo>
                    <a:pt x="821" y="2686"/>
                  </a:lnTo>
                  <a:lnTo>
                    <a:pt x="687" y="2665"/>
                  </a:lnTo>
                  <a:lnTo>
                    <a:pt x="552" y="2648"/>
                  </a:lnTo>
                  <a:lnTo>
                    <a:pt x="416" y="2633"/>
                  </a:lnTo>
                  <a:lnTo>
                    <a:pt x="278" y="2622"/>
                  </a:lnTo>
                  <a:lnTo>
                    <a:pt x="140" y="2614"/>
                  </a:lnTo>
                  <a:lnTo>
                    <a:pt x="0" y="2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0F6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dk1"/>
                </a:solidFill>
              </a:endParaRPr>
            </a:p>
          </p:txBody>
        </p:sp>
      </p:grpSp>
      <p:sp>
        <p:nvSpPr>
          <p:cNvPr id="735" name="Google Shape;735;p62"/>
          <p:cNvSpPr/>
          <p:nvPr/>
        </p:nvSpPr>
        <p:spPr>
          <a:xfrm rot="5400000">
            <a:off x="1986396" y="1448093"/>
            <a:ext cx="1322189" cy="2499173"/>
          </a:xfrm>
          <a:custGeom>
            <a:avLst/>
            <a:gdLst/>
            <a:ahLst/>
            <a:cxnLst/>
            <a:rect l="l" t="t" r="r" b="b"/>
            <a:pathLst>
              <a:path w="1798896" h="3400235" extrusionOk="0">
                <a:moveTo>
                  <a:pt x="0" y="1688903"/>
                </a:moveTo>
                <a:lnTo>
                  <a:pt x="2493" y="1605828"/>
                </a:lnTo>
                <a:lnTo>
                  <a:pt x="9143" y="1521923"/>
                </a:lnTo>
                <a:lnTo>
                  <a:pt x="19948" y="1440510"/>
                </a:lnTo>
                <a:lnTo>
                  <a:pt x="34077" y="1359097"/>
                </a:lnTo>
                <a:lnTo>
                  <a:pt x="52363" y="1277684"/>
                </a:lnTo>
                <a:lnTo>
                  <a:pt x="74804" y="1198764"/>
                </a:lnTo>
                <a:lnTo>
                  <a:pt x="101400" y="1121505"/>
                </a:lnTo>
                <a:lnTo>
                  <a:pt x="131322" y="1045907"/>
                </a:lnTo>
                <a:lnTo>
                  <a:pt x="164568" y="971140"/>
                </a:lnTo>
                <a:lnTo>
                  <a:pt x="201138" y="898034"/>
                </a:lnTo>
                <a:lnTo>
                  <a:pt x="241865" y="827421"/>
                </a:lnTo>
                <a:lnTo>
                  <a:pt x="284253" y="758470"/>
                </a:lnTo>
                <a:lnTo>
                  <a:pt x="331629" y="691179"/>
                </a:lnTo>
                <a:lnTo>
                  <a:pt x="381498" y="626381"/>
                </a:lnTo>
                <a:lnTo>
                  <a:pt x="435522" y="564075"/>
                </a:lnTo>
                <a:lnTo>
                  <a:pt x="492040" y="504262"/>
                </a:lnTo>
                <a:lnTo>
                  <a:pt x="550221" y="448602"/>
                </a:lnTo>
                <a:lnTo>
                  <a:pt x="612557" y="393773"/>
                </a:lnTo>
                <a:lnTo>
                  <a:pt x="677387" y="342267"/>
                </a:lnTo>
                <a:lnTo>
                  <a:pt x="743879" y="294084"/>
                </a:lnTo>
                <a:lnTo>
                  <a:pt x="814526" y="249223"/>
                </a:lnTo>
                <a:lnTo>
                  <a:pt x="887667" y="206856"/>
                </a:lnTo>
                <a:lnTo>
                  <a:pt x="961639" y="168641"/>
                </a:lnTo>
                <a:lnTo>
                  <a:pt x="1039767" y="133750"/>
                </a:lnTo>
                <a:lnTo>
                  <a:pt x="1120389" y="103013"/>
                </a:lnTo>
                <a:lnTo>
                  <a:pt x="1202673" y="75598"/>
                </a:lnTo>
                <a:lnTo>
                  <a:pt x="1286619" y="51506"/>
                </a:lnTo>
                <a:lnTo>
                  <a:pt x="1372227" y="32399"/>
                </a:lnTo>
                <a:lnTo>
                  <a:pt x="1457835" y="18277"/>
                </a:lnTo>
                <a:lnTo>
                  <a:pt x="1542613" y="7477"/>
                </a:lnTo>
                <a:lnTo>
                  <a:pt x="1627390" y="1662"/>
                </a:lnTo>
                <a:lnTo>
                  <a:pt x="1712167" y="0"/>
                </a:lnTo>
                <a:lnTo>
                  <a:pt x="1796113" y="2492"/>
                </a:lnTo>
                <a:lnTo>
                  <a:pt x="1798896" y="2685"/>
                </a:lnTo>
                <a:lnTo>
                  <a:pt x="1798896" y="3396900"/>
                </a:lnTo>
                <a:lnTo>
                  <a:pt x="1774503" y="3398573"/>
                </a:lnTo>
                <a:lnTo>
                  <a:pt x="1690557" y="3400235"/>
                </a:lnTo>
                <a:lnTo>
                  <a:pt x="1607442" y="3397743"/>
                </a:lnTo>
                <a:lnTo>
                  <a:pt x="1523496" y="3390266"/>
                </a:lnTo>
                <a:lnTo>
                  <a:pt x="1442044" y="3379466"/>
                </a:lnTo>
                <a:lnTo>
                  <a:pt x="1360591" y="3365344"/>
                </a:lnTo>
                <a:lnTo>
                  <a:pt x="1279138" y="3347067"/>
                </a:lnTo>
                <a:lnTo>
                  <a:pt x="1200179" y="3324637"/>
                </a:lnTo>
                <a:lnTo>
                  <a:pt x="1122051" y="3298053"/>
                </a:lnTo>
                <a:lnTo>
                  <a:pt x="1047248" y="3268147"/>
                </a:lnTo>
                <a:lnTo>
                  <a:pt x="971613" y="3234917"/>
                </a:lnTo>
                <a:lnTo>
                  <a:pt x="898472" y="3199195"/>
                </a:lnTo>
                <a:lnTo>
                  <a:pt x="827824" y="3158489"/>
                </a:lnTo>
                <a:lnTo>
                  <a:pt x="758839" y="3115290"/>
                </a:lnTo>
                <a:lnTo>
                  <a:pt x="692347" y="3067938"/>
                </a:lnTo>
                <a:lnTo>
                  <a:pt x="628349" y="3018924"/>
                </a:lnTo>
                <a:lnTo>
                  <a:pt x="566012" y="2964925"/>
                </a:lnTo>
                <a:lnTo>
                  <a:pt x="506170" y="2908434"/>
                </a:lnTo>
                <a:lnTo>
                  <a:pt x="448820" y="2850283"/>
                </a:lnTo>
                <a:lnTo>
                  <a:pt x="394796" y="2787977"/>
                </a:lnTo>
                <a:lnTo>
                  <a:pt x="343264" y="2723179"/>
                </a:lnTo>
                <a:lnTo>
                  <a:pt x="294227" y="2656719"/>
                </a:lnTo>
                <a:lnTo>
                  <a:pt x="248513" y="2586106"/>
                </a:lnTo>
                <a:lnTo>
                  <a:pt x="206956" y="2513000"/>
                </a:lnTo>
                <a:lnTo>
                  <a:pt x="168723" y="2437403"/>
                </a:lnTo>
                <a:lnTo>
                  <a:pt x="133815" y="2360974"/>
                </a:lnTo>
                <a:lnTo>
                  <a:pt x="103062" y="2281223"/>
                </a:lnTo>
                <a:lnTo>
                  <a:pt x="74803" y="2198149"/>
                </a:lnTo>
                <a:lnTo>
                  <a:pt x="52362" y="2115074"/>
                </a:lnTo>
                <a:lnTo>
                  <a:pt x="32415" y="2028677"/>
                </a:lnTo>
                <a:lnTo>
                  <a:pt x="17454" y="1943941"/>
                </a:lnTo>
                <a:lnTo>
                  <a:pt x="6649" y="1859205"/>
                </a:lnTo>
                <a:lnTo>
                  <a:pt x="2493" y="1774469"/>
                </a:lnTo>
                <a:close/>
              </a:path>
            </a:pathLst>
          </a:custGeom>
          <a:solidFill>
            <a:schemeClr val="lt2">
              <a:alpha val="29800"/>
            </a:schemeClr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dk1"/>
              </a:solidFill>
            </a:endParaRPr>
          </a:p>
        </p:txBody>
      </p:sp>
      <p:grpSp>
        <p:nvGrpSpPr>
          <p:cNvPr id="736" name="Google Shape;736;p62"/>
          <p:cNvGrpSpPr/>
          <p:nvPr/>
        </p:nvGrpSpPr>
        <p:grpSpPr>
          <a:xfrm rot="-5400000">
            <a:off x="1594176" y="2230348"/>
            <a:ext cx="2112715" cy="2103708"/>
            <a:chOff x="2177386" y="3902494"/>
            <a:chExt cx="3028981" cy="3015204"/>
          </a:xfrm>
        </p:grpSpPr>
        <p:sp>
          <p:nvSpPr>
            <p:cNvPr id="737" name="Google Shape;737;p62"/>
            <p:cNvSpPr/>
            <p:nvPr/>
          </p:nvSpPr>
          <p:spPr>
            <a:xfrm>
              <a:off x="2177386" y="3902494"/>
              <a:ext cx="3028981" cy="3015204"/>
            </a:xfrm>
            <a:custGeom>
              <a:avLst/>
              <a:gdLst/>
              <a:ahLst/>
              <a:cxnLst/>
              <a:rect l="l" t="t" r="r" b="b"/>
              <a:pathLst>
                <a:path w="11885" h="11840" extrusionOk="0">
                  <a:moveTo>
                    <a:pt x="11885" y="5922"/>
                  </a:moveTo>
                  <a:lnTo>
                    <a:pt x="11876" y="6227"/>
                  </a:lnTo>
                  <a:lnTo>
                    <a:pt x="11853" y="6528"/>
                  </a:lnTo>
                  <a:lnTo>
                    <a:pt x="11815" y="6823"/>
                  </a:lnTo>
                  <a:lnTo>
                    <a:pt x="11763" y="7115"/>
                  </a:lnTo>
                  <a:lnTo>
                    <a:pt x="11696" y="7401"/>
                  </a:lnTo>
                  <a:lnTo>
                    <a:pt x="11616" y="7682"/>
                  </a:lnTo>
                  <a:lnTo>
                    <a:pt x="11522" y="7957"/>
                  </a:lnTo>
                  <a:lnTo>
                    <a:pt x="11416" y="8226"/>
                  </a:lnTo>
                  <a:lnTo>
                    <a:pt x="11296" y="8488"/>
                  </a:lnTo>
                  <a:lnTo>
                    <a:pt x="11165" y="8743"/>
                  </a:lnTo>
                  <a:lnTo>
                    <a:pt x="11022" y="8991"/>
                  </a:lnTo>
                  <a:lnTo>
                    <a:pt x="10868" y="9232"/>
                  </a:lnTo>
                  <a:lnTo>
                    <a:pt x="10702" y="9464"/>
                  </a:lnTo>
                  <a:lnTo>
                    <a:pt x="10525" y="9687"/>
                  </a:lnTo>
                  <a:lnTo>
                    <a:pt x="10338" y="9902"/>
                  </a:lnTo>
                  <a:lnTo>
                    <a:pt x="10141" y="10107"/>
                  </a:lnTo>
                  <a:lnTo>
                    <a:pt x="9934" y="10303"/>
                  </a:lnTo>
                  <a:lnTo>
                    <a:pt x="9719" y="10489"/>
                  </a:lnTo>
                  <a:lnTo>
                    <a:pt x="9494" y="10665"/>
                  </a:lnTo>
                  <a:lnTo>
                    <a:pt x="9261" y="10830"/>
                  </a:lnTo>
                  <a:lnTo>
                    <a:pt x="9020" y="10984"/>
                  </a:lnTo>
                  <a:lnTo>
                    <a:pt x="8771" y="11126"/>
                  </a:lnTo>
                  <a:lnTo>
                    <a:pt x="8515" y="11257"/>
                  </a:lnTo>
                  <a:lnTo>
                    <a:pt x="8252" y="11375"/>
                  </a:lnTo>
                  <a:lnTo>
                    <a:pt x="7981" y="11481"/>
                  </a:lnTo>
                  <a:lnTo>
                    <a:pt x="7705" y="11574"/>
                  </a:lnTo>
                  <a:lnTo>
                    <a:pt x="7423" y="11654"/>
                  </a:lnTo>
                  <a:lnTo>
                    <a:pt x="7135" y="11720"/>
                  </a:lnTo>
                  <a:lnTo>
                    <a:pt x="6842" y="11772"/>
                  </a:lnTo>
                  <a:lnTo>
                    <a:pt x="6545" y="11809"/>
                  </a:lnTo>
                  <a:lnTo>
                    <a:pt x="6243" y="11831"/>
                  </a:lnTo>
                  <a:lnTo>
                    <a:pt x="5936" y="11840"/>
                  </a:lnTo>
                  <a:lnTo>
                    <a:pt x="5631" y="11831"/>
                  </a:lnTo>
                  <a:lnTo>
                    <a:pt x="5329" y="11808"/>
                  </a:lnTo>
                  <a:lnTo>
                    <a:pt x="5033" y="11771"/>
                  </a:lnTo>
                  <a:lnTo>
                    <a:pt x="4740" y="11719"/>
                  </a:lnTo>
                  <a:lnTo>
                    <a:pt x="4453" y="11653"/>
                  </a:lnTo>
                  <a:lnTo>
                    <a:pt x="4171" y="11572"/>
                  </a:lnTo>
                  <a:lnTo>
                    <a:pt x="3895" y="11479"/>
                  </a:lnTo>
                  <a:lnTo>
                    <a:pt x="3626" y="11374"/>
                  </a:lnTo>
                  <a:lnTo>
                    <a:pt x="3362" y="11255"/>
                  </a:lnTo>
                  <a:lnTo>
                    <a:pt x="3106" y="11124"/>
                  </a:lnTo>
                  <a:lnTo>
                    <a:pt x="2857" y="10981"/>
                  </a:lnTo>
                  <a:lnTo>
                    <a:pt x="2616" y="10828"/>
                  </a:lnTo>
                  <a:lnTo>
                    <a:pt x="2383" y="10663"/>
                  </a:lnTo>
                  <a:lnTo>
                    <a:pt x="2159" y="10486"/>
                  </a:lnTo>
                  <a:lnTo>
                    <a:pt x="1944" y="10300"/>
                  </a:lnTo>
                  <a:lnTo>
                    <a:pt x="1737" y="10105"/>
                  </a:lnTo>
                  <a:lnTo>
                    <a:pt x="1541" y="9899"/>
                  </a:lnTo>
                  <a:lnTo>
                    <a:pt x="1355" y="9684"/>
                  </a:lnTo>
                  <a:lnTo>
                    <a:pt x="1178" y="9460"/>
                  </a:lnTo>
                  <a:lnTo>
                    <a:pt x="1013" y="9229"/>
                  </a:lnTo>
                  <a:lnTo>
                    <a:pt x="858" y="8988"/>
                  </a:lnTo>
                  <a:lnTo>
                    <a:pt x="715" y="8740"/>
                  </a:lnTo>
                  <a:lnTo>
                    <a:pt x="584" y="8485"/>
                  </a:lnTo>
                  <a:lnTo>
                    <a:pt x="465" y="8223"/>
                  </a:lnTo>
                  <a:lnTo>
                    <a:pt x="359" y="7953"/>
                  </a:lnTo>
                  <a:lnTo>
                    <a:pt x="266" y="7679"/>
                  </a:lnTo>
                  <a:lnTo>
                    <a:pt x="185" y="7398"/>
                  </a:lnTo>
                  <a:lnTo>
                    <a:pt x="119" y="7111"/>
                  </a:lnTo>
                  <a:lnTo>
                    <a:pt x="68" y="6819"/>
                  </a:lnTo>
                  <a:lnTo>
                    <a:pt x="30" y="6523"/>
                  </a:lnTo>
                  <a:lnTo>
                    <a:pt x="7" y="6223"/>
                  </a:lnTo>
                  <a:lnTo>
                    <a:pt x="0" y="5918"/>
                  </a:lnTo>
                  <a:lnTo>
                    <a:pt x="8" y="5614"/>
                  </a:lnTo>
                  <a:lnTo>
                    <a:pt x="31" y="5313"/>
                  </a:lnTo>
                  <a:lnTo>
                    <a:pt x="69" y="5016"/>
                  </a:lnTo>
                  <a:lnTo>
                    <a:pt x="120" y="4725"/>
                  </a:lnTo>
                  <a:lnTo>
                    <a:pt x="188" y="4439"/>
                  </a:lnTo>
                  <a:lnTo>
                    <a:pt x="267" y="4158"/>
                  </a:lnTo>
                  <a:lnTo>
                    <a:pt x="361" y="3882"/>
                  </a:lnTo>
                  <a:lnTo>
                    <a:pt x="467" y="3614"/>
                  </a:lnTo>
                  <a:lnTo>
                    <a:pt x="586" y="3351"/>
                  </a:lnTo>
                  <a:lnTo>
                    <a:pt x="718" y="3095"/>
                  </a:lnTo>
                  <a:lnTo>
                    <a:pt x="861" y="2848"/>
                  </a:lnTo>
                  <a:lnTo>
                    <a:pt x="1016" y="2608"/>
                  </a:lnTo>
                  <a:lnTo>
                    <a:pt x="1182" y="2376"/>
                  </a:lnTo>
                  <a:lnTo>
                    <a:pt x="1358" y="2152"/>
                  </a:lnTo>
                  <a:lnTo>
                    <a:pt x="1544" y="1938"/>
                  </a:lnTo>
                  <a:lnTo>
                    <a:pt x="1741" y="1732"/>
                  </a:lnTo>
                  <a:lnTo>
                    <a:pt x="1948" y="1536"/>
                  </a:lnTo>
                  <a:lnTo>
                    <a:pt x="2164" y="1350"/>
                  </a:lnTo>
                  <a:lnTo>
                    <a:pt x="2388" y="1175"/>
                  </a:lnTo>
                  <a:lnTo>
                    <a:pt x="2621" y="1010"/>
                  </a:lnTo>
                  <a:lnTo>
                    <a:pt x="2862" y="856"/>
                  </a:lnTo>
                  <a:lnTo>
                    <a:pt x="3111" y="713"/>
                  </a:lnTo>
                  <a:lnTo>
                    <a:pt x="3368" y="582"/>
                  </a:lnTo>
                  <a:lnTo>
                    <a:pt x="3631" y="464"/>
                  </a:lnTo>
                  <a:lnTo>
                    <a:pt x="3900" y="358"/>
                  </a:lnTo>
                  <a:lnTo>
                    <a:pt x="4176" y="265"/>
                  </a:lnTo>
                  <a:lnTo>
                    <a:pt x="4458" y="186"/>
                  </a:lnTo>
                  <a:lnTo>
                    <a:pt x="4746" y="120"/>
                  </a:lnTo>
                  <a:lnTo>
                    <a:pt x="5039" y="68"/>
                  </a:lnTo>
                  <a:lnTo>
                    <a:pt x="5336" y="30"/>
                  </a:lnTo>
                  <a:lnTo>
                    <a:pt x="5638" y="7"/>
                  </a:lnTo>
                  <a:lnTo>
                    <a:pt x="5943" y="0"/>
                  </a:lnTo>
                  <a:lnTo>
                    <a:pt x="6249" y="7"/>
                  </a:lnTo>
                  <a:lnTo>
                    <a:pt x="6551" y="31"/>
                  </a:lnTo>
                  <a:lnTo>
                    <a:pt x="6849" y="69"/>
                  </a:lnTo>
                  <a:lnTo>
                    <a:pt x="7142" y="121"/>
                  </a:lnTo>
                  <a:lnTo>
                    <a:pt x="7430" y="187"/>
                  </a:lnTo>
                  <a:lnTo>
                    <a:pt x="7712" y="267"/>
                  </a:lnTo>
                  <a:lnTo>
                    <a:pt x="7987" y="360"/>
                  </a:lnTo>
                  <a:lnTo>
                    <a:pt x="8258" y="467"/>
                  </a:lnTo>
                  <a:lnTo>
                    <a:pt x="8521" y="585"/>
                  </a:lnTo>
                  <a:lnTo>
                    <a:pt x="8778" y="716"/>
                  </a:lnTo>
                  <a:lnTo>
                    <a:pt x="9026" y="858"/>
                  </a:lnTo>
                  <a:lnTo>
                    <a:pt x="9268" y="1013"/>
                  </a:lnTo>
                  <a:lnTo>
                    <a:pt x="9500" y="1178"/>
                  </a:lnTo>
                  <a:lnTo>
                    <a:pt x="9725" y="1353"/>
                  </a:lnTo>
                  <a:lnTo>
                    <a:pt x="9941" y="1540"/>
                  </a:lnTo>
                  <a:lnTo>
                    <a:pt x="10147" y="1736"/>
                  </a:lnTo>
                  <a:lnTo>
                    <a:pt x="10343" y="1941"/>
                  </a:lnTo>
                  <a:lnTo>
                    <a:pt x="10530" y="2156"/>
                  </a:lnTo>
                  <a:lnTo>
                    <a:pt x="10706" y="2380"/>
                  </a:lnTo>
                  <a:lnTo>
                    <a:pt x="10872" y="2612"/>
                  </a:lnTo>
                  <a:lnTo>
                    <a:pt x="11027" y="2852"/>
                  </a:lnTo>
                  <a:lnTo>
                    <a:pt x="11170" y="3101"/>
                  </a:lnTo>
                  <a:lnTo>
                    <a:pt x="11301" y="3356"/>
                  </a:lnTo>
                  <a:lnTo>
                    <a:pt x="11419" y="3618"/>
                  </a:lnTo>
                  <a:lnTo>
                    <a:pt x="11526" y="3887"/>
                  </a:lnTo>
                  <a:lnTo>
                    <a:pt x="11618" y="4162"/>
                  </a:lnTo>
                  <a:lnTo>
                    <a:pt x="11699" y="4443"/>
                  </a:lnTo>
                  <a:lnTo>
                    <a:pt x="11765" y="4729"/>
                  </a:lnTo>
                  <a:lnTo>
                    <a:pt x="11816" y="5020"/>
                  </a:lnTo>
                  <a:lnTo>
                    <a:pt x="11854" y="5317"/>
                  </a:lnTo>
                  <a:lnTo>
                    <a:pt x="11877" y="5618"/>
                  </a:lnTo>
                  <a:lnTo>
                    <a:pt x="11885" y="5922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dk1"/>
                </a:solidFill>
              </a:endParaRPr>
            </a:p>
          </p:txBody>
        </p:sp>
        <p:sp>
          <p:nvSpPr>
            <p:cNvPr id="738" name="Google Shape;738;p62"/>
            <p:cNvSpPr/>
            <p:nvPr/>
          </p:nvSpPr>
          <p:spPr>
            <a:xfrm>
              <a:off x="3243603" y="4980176"/>
              <a:ext cx="898832" cy="894250"/>
            </a:xfrm>
            <a:custGeom>
              <a:avLst/>
              <a:gdLst/>
              <a:ahLst/>
              <a:cxnLst/>
              <a:rect l="l" t="t" r="r" b="b"/>
              <a:pathLst>
                <a:path w="3520" h="3507" extrusionOk="0">
                  <a:moveTo>
                    <a:pt x="3367" y="2469"/>
                  </a:moveTo>
                  <a:lnTo>
                    <a:pt x="3329" y="2551"/>
                  </a:lnTo>
                  <a:lnTo>
                    <a:pt x="3286" y="2630"/>
                  </a:lnTo>
                  <a:lnTo>
                    <a:pt x="3239" y="2705"/>
                  </a:lnTo>
                  <a:lnTo>
                    <a:pt x="3190" y="2777"/>
                  </a:lnTo>
                  <a:lnTo>
                    <a:pt x="3137" y="2847"/>
                  </a:lnTo>
                  <a:lnTo>
                    <a:pt x="3081" y="2913"/>
                  </a:lnTo>
                  <a:lnTo>
                    <a:pt x="3022" y="2977"/>
                  </a:lnTo>
                  <a:lnTo>
                    <a:pt x="2962" y="3036"/>
                  </a:lnTo>
                  <a:lnTo>
                    <a:pt x="2898" y="3093"/>
                  </a:lnTo>
                  <a:lnTo>
                    <a:pt x="2831" y="3146"/>
                  </a:lnTo>
                  <a:lnTo>
                    <a:pt x="2762" y="3196"/>
                  </a:lnTo>
                  <a:lnTo>
                    <a:pt x="2691" y="3242"/>
                  </a:lnTo>
                  <a:lnTo>
                    <a:pt x="2618" y="3285"/>
                  </a:lnTo>
                  <a:lnTo>
                    <a:pt x="2543" y="3325"/>
                  </a:lnTo>
                  <a:lnTo>
                    <a:pt x="2467" y="3360"/>
                  </a:lnTo>
                  <a:lnTo>
                    <a:pt x="2388" y="3392"/>
                  </a:lnTo>
                  <a:lnTo>
                    <a:pt x="2308" y="3421"/>
                  </a:lnTo>
                  <a:lnTo>
                    <a:pt x="2228" y="3445"/>
                  </a:lnTo>
                  <a:lnTo>
                    <a:pt x="2146" y="3465"/>
                  </a:lnTo>
                  <a:lnTo>
                    <a:pt x="2063" y="3481"/>
                  </a:lnTo>
                  <a:lnTo>
                    <a:pt x="1979" y="3494"/>
                  </a:lnTo>
                  <a:lnTo>
                    <a:pt x="1894" y="3503"/>
                  </a:lnTo>
                  <a:lnTo>
                    <a:pt x="1809" y="3507"/>
                  </a:lnTo>
                  <a:lnTo>
                    <a:pt x="1723" y="3507"/>
                  </a:lnTo>
                  <a:lnTo>
                    <a:pt x="1637" y="3503"/>
                  </a:lnTo>
                  <a:lnTo>
                    <a:pt x="1551" y="3496"/>
                  </a:lnTo>
                  <a:lnTo>
                    <a:pt x="1465" y="3483"/>
                  </a:lnTo>
                  <a:lnTo>
                    <a:pt x="1379" y="3467"/>
                  </a:lnTo>
                  <a:lnTo>
                    <a:pt x="1294" y="3446"/>
                  </a:lnTo>
                  <a:lnTo>
                    <a:pt x="1210" y="3420"/>
                  </a:lnTo>
                  <a:lnTo>
                    <a:pt x="1125" y="3389"/>
                  </a:lnTo>
                  <a:lnTo>
                    <a:pt x="1041" y="3355"/>
                  </a:lnTo>
                  <a:lnTo>
                    <a:pt x="959" y="3316"/>
                  </a:lnTo>
                  <a:lnTo>
                    <a:pt x="880" y="3273"/>
                  </a:lnTo>
                  <a:lnTo>
                    <a:pt x="805" y="3227"/>
                  </a:lnTo>
                  <a:lnTo>
                    <a:pt x="731" y="3178"/>
                  </a:lnTo>
                  <a:lnTo>
                    <a:pt x="662" y="3125"/>
                  </a:lnTo>
                  <a:lnTo>
                    <a:pt x="595" y="3070"/>
                  </a:lnTo>
                  <a:lnTo>
                    <a:pt x="532" y="3011"/>
                  </a:lnTo>
                  <a:lnTo>
                    <a:pt x="472" y="2951"/>
                  </a:lnTo>
                  <a:lnTo>
                    <a:pt x="415" y="2886"/>
                  </a:lnTo>
                  <a:lnTo>
                    <a:pt x="362" y="2820"/>
                  </a:lnTo>
                  <a:lnTo>
                    <a:pt x="312" y="2751"/>
                  </a:lnTo>
                  <a:lnTo>
                    <a:pt x="265" y="2681"/>
                  </a:lnTo>
                  <a:lnTo>
                    <a:pt x="223" y="2608"/>
                  </a:lnTo>
                  <a:lnTo>
                    <a:pt x="183" y="2534"/>
                  </a:lnTo>
                  <a:lnTo>
                    <a:pt x="147" y="2458"/>
                  </a:lnTo>
                  <a:lnTo>
                    <a:pt x="115" y="2379"/>
                  </a:lnTo>
                  <a:lnTo>
                    <a:pt x="87" y="2300"/>
                  </a:lnTo>
                  <a:lnTo>
                    <a:pt x="62" y="2220"/>
                  </a:lnTo>
                  <a:lnTo>
                    <a:pt x="42" y="2138"/>
                  </a:lnTo>
                  <a:lnTo>
                    <a:pt x="26" y="2055"/>
                  </a:lnTo>
                  <a:lnTo>
                    <a:pt x="13" y="1971"/>
                  </a:lnTo>
                  <a:lnTo>
                    <a:pt x="4" y="1887"/>
                  </a:lnTo>
                  <a:lnTo>
                    <a:pt x="0" y="1802"/>
                  </a:lnTo>
                  <a:lnTo>
                    <a:pt x="0" y="1717"/>
                  </a:lnTo>
                  <a:lnTo>
                    <a:pt x="3" y="1632"/>
                  </a:lnTo>
                  <a:lnTo>
                    <a:pt x="11" y="1546"/>
                  </a:lnTo>
                  <a:lnTo>
                    <a:pt x="24" y="1460"/>
                  </a:lnTo>
                  <a:lnTo>
                    <a:pt x="40" y="1375"/>
                  </a:lnTo>
                  <a:lnTo>
                    <a:pt x="61" y="1290"/>
                  </a:lnTo>
                  <a:lnTo>
                    <a:pt x="88" y="1205"/>
                  </a:lnTo>
                  <a:lnTo>
                    <a:pt x="118" y="1121"/>
                  </a:lnTo>
                  <a:lnTo>
                    <a:pt x="153" y="1037"/>
                  </a:lnTo>
                  <a:lnTo>
                    <a:pt x="191" y="956"/>
                  </a:lnTo>
                  <a:lnTo>
                    <a:pt x="234" y="877"/>
                  </a:lnTo>
                  <a:lnTo>
                    <a:pt x="281" y="802"/>
                  </a:lnTo>
                  <a:lnTo>
                    <a:pt x="330" y="729"/>
                  </a:lnTo>
                  <a:lnTo>
                    <a:pt x="383" y="660"/>
                  </a:lnTo>
                  <a:lnTo>
                    <a:pt x="439" y="593"/>
                  </a:lnTo>
                  <a:lnTo>
                    <a:pt x="498" y="531"/>
                  </a:lnTo>
                  <a:lnTo>
                    <a:pt x="558" y="470"/>
                  </a:lnTo>
                  <a:lnTo>
                    <a:pt x="622" y="414"/>
                  </a:lnTo>
                  <a:lnTo>
                    <a:pt x="689" y="360"/>
                  </a:lnTo>
                  <a:lnTo>
                    <a:pt x="758" y="311"/>
                  </a:lnTo>
                  <a:lnTo>
                    <a:pt x="829" y="264"/>
                  </a:lnTo>
                  <a:lnTo>
                    <a:pt x="902" y="221"/>
                  </a:lnTo>
                  <a:lnTo>
                    <a:pt x="977" y="183"/>
                  </a:lnTo>
                  <a:lnTo>
                    <a:pt x="1053" y="147"/>
                  </a:lnTo>
                  <a:lnTo>
                    <a:pt x="1132" y="115"/>
                  </a:lnTo>
                  <a:lnTo>
                    <a:pt x="1212" y="87"/>
                  </a:lnTo>
                  <a:lnTo>
                    <a:pt x="1292" y="63"/>
                  </a:lnTo>
                  <a:lnTo>
                    <a:pt x="1374" y="42"/>
                  </a:lnTo>
                  <a:lnTo>
                    <a:pt x="1457" y="25"/>
                  </a:lnTo>
                  <a:lnTo>
                    <a:pt x="1541" y="13"/>
                  </a:lnTo>
                  <a:lnTo>
                    <a:pt x="1626" y="4"/>
                  </a:lnTo>
                  <a:lnTo>
                    <a:pt x="1711" y="0"/>
                  </a:lnTo>
                  <a:lnTo>
                    <a:pt x="1797" y="0"/>
                  </a:lnTo>
                  <a:lnTo>
                    <a:pt x="1883" y="3"/>
                  </a:lnTo>
                  <a:lnTo>
                    <a:pt x="1969" y="12"/>
                  </a:lnTo>
                  <a:lnTo>
                    <a:pt x="2055" y="24"/>
                  </a:lnTo>
                  <a:lnTo>
                    <a:pt x="2141" y="41"/>
                  </a:lnTo>
                  <a:lnTo>
                    <a:pt x="2226" y="62"/>
                  </a:lnTo>
                  <a:lnTo>
                    <a:pt x="2310" y="88"/>
                  </a:lnTo>
                  <a:lnTo>
                    <a:pt x="2395" y="118"/>
                  </a:lnTo>
                  <a:lnTo>
                    <a:pt x="2479" y="153"/>
                  </a:lnTo>
                  <a:lnTo>
                    <a:pt x="2561" y="191"/>
                  </a:lnTo>
                  <a:lnTo>
                    <a:pt x="2640" y="234"/>
                  </a:lnTo>
                  <a:lnTo>
                    <a:pt x="2715" y="280"/>
                  </a:lnTo>
                  <a:lnTo>
                    <a:pt x="2789" y="329"/>
                  </a:lnTo>
                  <a:lnTo>
                    <a:pt x="2858" y="381"/>
                  </a:lnTo>
                  <a:lnTo>
                    <a:pt x="2925" y="438"/>
                  </a:lnTo>
                  <a:lnTo>
                    <a:pt x="2988" y="496"/>
                  </a:lnTo>
                  <a:lnTo>
                    <a:pt x="3048" y="557"/>
                  </a:lnTo>
                  <a:lnTo>
                    <a:pt x="3105" y="620"/>
                  </a:lnTo>
                  <a:lnTo>
                    <a:pt x="3158" y="687"/>
                  </a:lnTo>
                  <a:lnTo>
                    <a:pt x="3208" y="755"/>
                  </a:lnTo>
                  <a:lnTo>
                    <a:pt x="3255" y="826"/>
                  </a:lnTo>
                  <a:lnTo>
                    <a:pt x="3297" y="899"/>
                  </a:lnTo>
                  <a:lnTo>
                    <a:pt x="3337" y="973"/>
                  </a:lnTo>
                  <a:lnTo>
                    <a:pt x="3373" y="1050"/>
                  </a:lnTo>
                  <a:lnTo>
                    <a:pt x="3405" y="1128"/>
                  </a:lnTo>
                  <a:lnTo>
                    <a:pt x="3433" y="1207"/>
                  </a:lnTo>
                  <a:lnTo>
                    <a:pt x="3458" y="1288"/>
                  </a:lnTo>
                  <a:lnTo>
                    <a:pt x="3478" y="1369"/>
                  </a:lnTo>
                  <a:lnTo>
                    <a:pt x="3494" y="1452"/>
                  </a:lnTo>
                  <a:lnTo>
                    <a:pt x="3507" y="1535"/>
                  </a:lnTo>
                  <a:lnTo>
                    <a:pt x="3516" y="1620"/>
                  </a:lnTo>
                  <a:lnTo>
                    <a:pt x="3520" y="1705"/>
                  </a:lnTo>
                  <a:lnTo>
                    <a:pt x="3520" y="1790"/>
                  </a:lnTo>
                  <a:lnTo>
                    <a:pt x="3517" y="1876"/>
                  </a:lnTo>
                  <a:lnTo>
                    <a:pt x="3509" y="1962"/>
                  </a:lnTo>
                  <a:lnTo>
                    <a:pt x="3496" y="2047"/>
                  </a:lnTo>
                  <a:lnTo>
                    <a:pt x="3480" y="2132"/>
                  </a:lnTo>
                  <a:lnTo>
                    <a:pt x="3459" y="2217"/>
                  </a:lnTo>
                  <a:lnTo>
                    <a:pt x="3432" y="2302"/>
                  </a:lnTo>
                  <a:lnTo>
                    <a:pt x="3402" y="2387"/>
                  </a:lnTo>
                  <a:lnTo>
                    <a:pt x="3367" y="2469"/>
                  </a:lnTo>
                  <a:close/>
                </a:path>
              </a:pathLst>
            </a:custGeom>
            <a:solidFill>
              <a:srgbClr val="EEF0F6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dk1"/>
                </a:solidFill>
              </a:endParaRPr>
            </a:p>
          </p:txBody>
        </p:sp>
        <p:sp>
          <p:nvSpPr>
            <p:cNvPr id="739" name="Google Shape;739;p62"/>
            <p:cNvSpPr/>
            <p:nvPr/>
          </p:nvSpPr>
          <p:spPr>
            <a:xfrm>
              <a:off x="3374301" y="4069879"/>
              <a:ext cx="635148" cy="1655507"/>
            </a:xfrm>
            <a:custGeom>
              <a:avLst/>
              <a:gdLst/>
              <a:ahLst/>
              <a:cxnLst/>
              <a:rect l="l" t="t" r="r" b="b"/>
              <a:pathLst>
                <a:path w="2493" h="6499" extrusionOk="0">
                  <a:moveTo>
                    <a:pt x="2493" y="5258"/>
                  </a:moveTo>
                  <a:lnTo>
                    <a:pt x="2491" y="5321"/>
                  </a:lnTo>
                  <a:lnTo>
                    <a:pt x="2487" y="5384"/>
                  </a:lnTo>
                  <a:lnTo>
                    <a:pt x="2479" y="5447"/>
                  </a:lnTo>
                  <a:lnTo>
                    <a:pt x="2467" y="5507"/>
                  </a:lnTo>
                  <a:lnTo>
                    <a:pt x="2454" y="5568"/>
                  </a:lnTo>
                  <a:lnTo>
                    <a:pt x="2437" y="5626"/>
                  </a:lnTo>
                  <a:lnTo>
                    <a:pt x="2417" y="5684"/>
                  </a:lnTo>
                  <a:lnTo>
                    <a:pt x="2395" y="5740"/>
                  </a:lnTo>
                  <a:lnTo>
                    <a:pt x="2370" y="5796"/>
                  </a:lnTo>
                  <a:lnTo>
                    <a:pt x="2342" y="5849"/>
                  </a:lnTo>
                  <a:lnTo>
                    <a:pt x="2312" y="5901"/>
                  </a:lnTo>
                  <a:lnTo>
                    <a:pt x="2279" y="5951"/>
                  </a:lnTo>
                  <a:lnTo>
                    <a:pt x="2245" y="6000"/>
                  </a:lnTo>
                  <a:lnTo>
                    <a:pt x="2208" y="6047"/>
                  </a:lnTo>
                  <a:lnTo>
                    <a:pt x="2168" y="6092"/>
                  </a:lnTo>
                  <a:lnTo>
                    <a:pt x="2127" y="6135"/>
                  </a:lnTo>
                  <a:lnTo>
                    <a:pt x="2084" y="6176"/>
                  </a:lnTo>
                  <a:lnTo>
                    <a:pt x="2039" y="6216"/>
                  </a:lnTo>
                  <a:lnTo>
                    <a:pt x="1992" y="6252"/>
                  </a:lnTo>
                  <a:lnTo>
                    <a:pt x="1943" y="6287"/>
                  </a:lnTo>
                  <a:lnTo>
                    <a:pt x="1893" y="6319"/>
                  </a:lnTo>
                  <a:lnTo>
                    <a:pt x="1840" y="6349"/>
                  </a:lnTo>
                  <a:lnTo>
                    <a:pt x="1787" y="6376"/>
                  </a:lnTo>
                  <a:lnTo>
                    <a:pt x="1731" y="6401"/>
                  </a:lnTo>
                  <a:lnTo>
                    <a:pt x="1674" y="6423"/>
                  </a:lnTo>
                  <a:lnTo>
                    <a:pt x="1617" y="6443"/>
                  </a:lnTo>
                  <a:lnTo>
                    <a:pt x="1557" y="6460"/>
                  </a:lnTo>
                  <a:lnTo>
                    <a:pt x="1497" y="6473"/>
                  </a:lnTo>
                  <a:lnTo>
                    <a:pt x="1435" y="6484"/>
                  </a:lnTo>
                  <a:lnTo>
                    <a:pt x="1374" y="6492"/>
                  </a:lnTo>
                  <a:lnTo>
                    <a:pt x="1310" y="6496"/>
                  </a:lnTo>
                  <a:lnTo>
                    <a:pt x="1246" y="6499"/>
                  </a:lnTo>
                  <a:lnTo>
                    <a:pt x="1182" y="6496"/>
                  </a:lnTo>
                  <a:lnTo>
                    <a:pt x="1119" y="6492"/>
                  </a:lnTo>
                  <a:lnTo>
                    <a:pt x="1056" y="6484"/>
                  </a:lnTo>
                  <a:lnTo>
                    <a:pt x="995" y="6473"/>
                  </a:lnTo>
                  <a:lnTo>
                    <a:pt x="934" y="6459"/>
                  </a:lnTo>
                  <a:lnTo>
                    <a:pt x="876" y="6442"/>
                  </a:lnTo>
                  <a:lnTo>
                    <a:pt x="817" y="6423"/>
                  </a:lnTo>
                  <a:lnTo>
                    <a:pt x="760" y="6400"/>
                  </a:lnTo>
                  <a:lnTo>
                    <a:pt x="706" y="6376"/>
                  </a:lnTo>
                  <a:lnTo>
                    <a:pt x="652" y="6348"/>
                  </a:lnTo>
                  <a:lnTo>
                    <a:pt x="600" y="6319"/>
                  </a:lnTo>
                  <a:lnTo>
                    <a:pt x="549" y="6287"/>
                  </a:lnTo>
                  <a:lnTo>
                    <a:pt x="500" y="6251"/>
                  </a:lnTo>
                  <a:lnTo>
                    <a:pt x="453" y="6214"/>
                  </a:lnTo>
                  <a:lnTo>
                    <a:pt x="408" y="6176"/>
                  </a:lnTo>
                  <a:lnTo>
                    <a:pt x="365" y="6134"/>
                  </a:lnTo>
                  <a:lnTo>
                    <a:pt x="323" y="6091"/>
                  </a:lnTo>
                  <a:lnTo>
                    <a:pt x="284" y="6046"/>
                  </a:lnTo>
                  <a:lnTo>
                    <a:pt x="247" y="5999"/>
                  </a:lnTo>
                  <a:lnTo>
                    <a:pt x="213" y="5950"/>
                  </a:lnTo>
                  <a:lnTo>
                    <a:pt x="180" y="5900"/>
                  </a:lnTo>
                  <a:lnTo>
                    <a:pt x="150" y="5848"/>
                  </a:lnTo>
                  <a:lnTo>
                    <a:pt x="123" y="5795"/>
                  </a:lnTo>
                  <a:lnTo>
                    <a:pt x="98" y="5739"/>
                  </a:lnTo>
                  <a:lnTo>
                    <a:pt x="76" y="5683"/>
                  </a:lnTo>
                  <a:lnTo>
                    <a:pt x="56" y="5625"/>
                  </a:lnTo>
                  <a:lnTo>
                    <a:pt x="39" y="5567"/>
                  </a:lnTo>
                  <a:lnTo>
                    <a:pt x="25" y="5506"/>
                  </a:lnTo>
                  <a:lnTo>
                    <a:pt x="15" y="5446"/>
                  </a:lnTo>
                  <a:lnTo>
                    <a:pt x="6" y="5383"/>
                  </a:lnTo>
                  <a:lnTo>
                    <a:pt x="1" y="5320"/>
                  </a:lnTo>
                  <a:lnTo>
                    <a:pt x="0" y="5257"/>
                  </a:lnTo>
                  <a:lnTo>
                    <a:pt x="3" y="5180"/>
                  </a:lnTo>
                  <a:lnTo>
                    <a:pt x="14" y="5084"/>
                  </a:lnTo>
                  <a:lnTo>
                    <a:pt x="30" y="4968"/>
                  </a:lnTo>
                  <a:lnTo>
                    <a:pt x="54" y="4834"/>
                  </a:lnTo>
                  <a:lnTo>
                    <a:pt x="82" y="4682"/>
                  </a:lnTo>
                  <a:lnTo>
                    <a:pt x="115" y="4516"/>
                  </a:lnTo>
                  <a:lnTo>
                    <a:pt x="153" y="4338"/>
                  </a:lnTo>
                  <a:lnTo>
                    <a:pt x="195" y="4145"/>
                  </a:lnTo>
                  <a:lnTo>
                    <a:pt x="241" y="3944"/>
                  </a:lnTo>
                  <a:lnTo>
                    <a:pt x="289" y="3733"/>
                  </a:lnTo>
                  <a:lnTo>
                    <a:pt x="341" y="3516"/>
                  </a:lnTo>
                  <a:lnTo>
                    <a:pt x="395" y="3292"/>
                  </a:lnTo>
                  <a:lnTo>
                    <a:pt x="451" y="3064"/>
                  </a:lnTo>
                  <a:lnTo>
                    <a:pt x="508" y="2834"/>
                  </a:lnTo>
                  <a:lnTo>
                    <a:pt x="566" y="2602"/>
                  </a:lnTo>
                  <a:lnTo>
                    <a:pt x="624" y="2371"/>
                  </a:lnTo>
                  <a:lnTo>
                    <a:pt x="740" y="1917"/>
                  </a:lnTo>
                  <a:lnTo>
                    <a:pt x="854" y="1482"/>
                  </a:lnTo>
                  <a:lnTo>
                    <a:pt x="959" y="1081"/>
                  </a:lnTo>
                  <a:lnTo>
                    <a:pt x="1054" y="725"/>
                  </a:lnTo>
                  <a:lnTo>
                    <a:pt x="1133" y="426"/>
                  </a:lnTo>
                  <a:lnTo>
                    <a:pt x="1195" y="197"/>
                  </a:lnTo>
                  <a:lnTo>
                    <a:pt x="1234" y="52"/>
                  </a:lnTo>
                  <a:lnTo>
                    <a:pt x="1249" y="0"/>
                  </a:lnTo>
                  <a:lnTo>
                    <a:pt x="1262" y="52"/>
                  </a:lnTo>
                  <a:lnTo>
                    <a:pt x="1302" y="198"/>
                  </a:lnTo>
                  <a:lnTo>
                    <a:pt x="1363" y="426"/>
                  </a:lnTo>
                  <a:lnTo>
                    <a:pt x="1443" y="725"/>
                  </a:lnTo>
                  <a:lnTo>
                    <a:pt x="1537" y="1081"/>
                  </a:lnTo>
                  <a:lnTo>
                    <a:pt x="1642" y="1483"/>
                  </a:lnTo>
                  <a:lnTo>
                    <a:pt x="1755" y="1917"/>
                  </a:lnTo>
                  <a:lnTo>
                    <a:pt x="1871" y="2372"/>
                  </a:lnTo>
                  <a:lnTo>
                    <a:pt x="1929" y="2603"/>
                  </a:lnTo>
                  <a:lnTo>
                    <a:pt x="1987" y="2835"/>
                  </a:lnTo>
                  <a:lnTo>
                    <a:pt x="2044" y="3064"/>
                  </a:lnTo>
                  <a:lnTo>
                    <a:pt x="2099" y="3293"/>
                  </a:lnTo>
                  <a:lnTo>
                    <a:pt x="2154" y="3517"/>
                  </a:lnTo>
                  <a:lnTo>
                    <a:pt x="2205" y="3734"/>
                  </a:lnTo>
                  <a:lnTo>
                    <a:pt x="2253" y="3945"/>
                  </a:lnTo>
                  <a:lnTo>
                    <a:pt x="2298" y="4146"/>
                  </a:lnTo>
                  <a:lnTo>
                    <a:pt x="2340" y="4339"/>
                  </a:lnTo>
                  <a:lnTo>
                    <a:pt x="2378" y="4517"/>
                  </a:lnTo>
                  <a:lnTo>
                    <a:pt x="2412" y="4683"/>
                  </a:lnTo>
                  <a:lnTo>
                    <a:pt x="2440" y="4835"/>
                  </a:lnTo>
                  <a:lnTo>
                    <a:pt x="2462" y="4969"/>
                  </a:lnTo>
                  <a:lnTo>
                    <a:pt x="2479" y="5085"/>
                  </a:lnTo>
                  <a:lnTo>
                    <a:pt x="2489" y="5181"/>
                  </a:lnTo>
                  <a:lnTo>
                    <a:pt x="2493" y="5258"/>
                  </a:lnTo>
                  <a:close/>
                </a:path>
              </a:pathLst>
            </a:custGeom>
            <a:solidFill>
              <a:srgbClr val="09314C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dk1"/>
                </a:solidFill>
              </a:endParaRPr>
            </a:p>
          </p:txBody>
        </p:sp>
        <p:sp>
          <p:nvSpPr>
            <p:cNvPr id="740" name="Google Shape;740;p62"/>
            <p:cNvSpPr/>
            <p:nvPr/>
          </p:nvSpPr>
          <p:spPr>
            <a:xfrm>
              <a:off x="3527927" y="5248451"/>
              <a:ext cx="325596" cy="323304"/>
            </a:xfrm>
            <a:custGeom>
              <a:avLst/>
              <a:gdLst/>
              <a:ahLst/>
              <a:cxnLst/>
              <a:rect l="l" t="t" r="r" b="b"/>
              <a:pathLst>
                <a:path w="1274" h="1270" extrusionOk="0">
                  <a:moveTo>
                    <a:pt x="1274" y="635"/>
                  </a:moveTo>
                  <a:lnTo>
                    <a:pt x="1273" y="668"/>
                  </a:lnTo>
                  <a:lnTo>
                    <a:pt x="1271" y="699"/>
                  </a:lnTo>
                  <a:lnTo>
                    <a:pt x="1267" y="732"/>
                  </a:lnTo>
                  <a:lnTo>
                    <a:pt x="1262" y="763"/>
                  </a:lnTo>
                  <a:lnTo>
                    <a:pt x="1254" y="793"/>
                  </a:lnTo>
                  <a:lnTo>
                    <a:pt x="1246" y="824"/>
                  </a:lnTo>
                  <a:lnTo>
                    <a:pt x="1235" y="853"/>
                  </a:lnTo>
                  <a:lnTo>
                    <a:pt x="1224" y="882"/>
                  </a:lnTo>
                  <a:lnTo>
                    <a:pt x="1211" y="910"/>
                  </a:lnTo>
                  <a:lnTo>
                    <a:pt x="1198" y="938"/>
                  </a:lnTo>
                  <a:lnTo>
                    <a:pt x="1182" y="964"/>
                  </a:lnTo>
                  <a:lnTo>
                    <a:pt x="1165" y="990"/>
                  </a:lnTo>
                  <a:lnTo>
                    <a:pt x="1147" y="1015"/>
                  </a:lnTo>
                  <a:lnTo>
                    <a:pt x="1128" y="1039"/>
                  </a:lnTo>
                  <a:lnTo>
                    <a:pt x="1108" y="1062"/>
                  </a:lnTo>
                  <a:lnTo>
                    <a:pt x="1088" y="1084"/>
                  </a:lnTo>
                  <a:lnTo>
                    <a:pt x="1065" y="1105"/>
                  </a:lnTo>
                  <a:lnTo>
                    <a:pt x="1042" y="1125"/>
                  </a:lnTo>
                  <a:lnTo>
                    <a:pt x="1018" y="1143"/>
                  </a:lnTo>
                  <a:lnTo>
                    <a:pt x="993" y="1161"/>
                  </a:lnTo>
                  <a:lnTo>
                    <a:pt x="968" y="1178"/>
                  </a:lnTo>
                  <a:lnTo>
                    <a:pt x="941" y="1193"/>
                  </a:lnTo>
                  <a:lnTo>
                    <a:pt x="913" y="1207"/>
                  </a:lnTo>
                  <a:lnTo>
                    <a:pt x="885" y="1220"/>
                  </a:lnTo>
                  <a:lnTo>
                    <a:pt x="856" y="1231"/>
                  </a:lnTo>
                  <a:lnTo>
                    <a:pt x="826" y="1240"/>
                  </a:lnTo>
                  <a:lnTo>
                    <a:pt x="796" y="1250"/>
                  </a:lnTo>
                  <a:lnTo>
                    <a:pt x="766" y="1256"/>
                  </a:lnTo>
                  <a:lnTo>
                    <a:pt x="734" y="1262"/>
                  </a:lnTo>
                  <a:lnTo>
                    <a:pt x="702" y="1267"/>
                  </a:lnTo>
                  <a:lnTo>
                    <a:pt x="670" y="1269"/>
                  </a:lnTo>
                  <a:lnTo>
                    <a:pt x="637" y="1270"/>
                  </a:lnTo>
                  <a:lnTo>
                    <a:pt x="604" y="1269"/>
                  </a:lnTo>
                  <a:lnTo>
                    <a:pt x="572" y="1267"/>
                  </a:lnTo>
                  <a:lnTo>
                    <a:pt x="540" y="1262"/>
                  </a:lnTo>
                  <a:lnTo>
                    <a:pt x="509" y="1256"/>
                  </a:lnTo>
                  <a:lnTo>
                    <a:pt x="478" y="1250"/>
                  </a:lnTo>
                  <a:lnTo>
                    <a:pt x="448" y="1240"/>
                  </a:lnTo>
                  <a:lnTo>
                    <a:pt x="419" y="1231"/>
                  </a:lnTo>
                  <a:lnTo>
                    <a:pt x="389" y="1220"/>
                  </a:lnTo>
                  <a:lnTo>
                    <a:pt x="361" y="1207"/>
                  </a:lnTo>
                  <a:lnTo>
                    <a:pt x="334" y="1192"/>
                  </a:lnTo>
                  <a:lnTo>
                    <a:pt x="306" y="1178"/>
                  </a:lnTo>
                  <a:lnTo>
                    <a:pt x="281" y="1161"/>
                  </a:lnTo>
                  <a:lnTo>
                    <a:pt x="256" y="1143"/>
                  </a:lnTo>
                  <a:lnTo>
                    <a:pt x="232" y="1125"/>
                  </a:lnTo>
                  <a:lnTo>
                    <a:pt x="209" y="1105"/>
                  </a:lnTo>
                  <a:lnTo>
                    <a:pt x="187" y="1084"/>
                  </a:lnTo>
                  <a:lnTo>
                    <a:pt x="166" y="1061"/>
                  </a:lnTo>
                  <a:lnTo>
                    <a:pt x="146" y="1038"/>
                  </a:lnTo>
                  <a:lnTo>
                    <a:pt x="127" y="1014"/>
                  </a:lnTo>
                  <a:lnTo>
                    <a:pt x="109" y="990"/>
                  </a:lnTo>
                  <a:lnTo>
                    <a:pt x="92" y="964"/>
                  </a:lnTo>
                  <a:lnTo>
                    <a:pt x="77" y="938"/>
                  </a:lnTo>
                  <a:lnTo>
                    <a:pt x="63" y="909"/>
                  </a:lnTo>
                  <a:lnTo>
                    <a:pt x="51" y="881"/>
                  </a:lnTo>
                  <a:lnTo>
                    <a:pt x="39" y="853"/>
                  </a:lnTo>
                  <a:lnTo>
                    <a:pt x="29" y="824"/>
                  </a:lnTo>
                  <a:lnTo>
                    <a:pt x="20" y="793"/>
                  </a:lnTo>
                  <a:lnTo>
                    <a:pt x="13" y="762"/>
                  </a:lnTo>
                  <a:lnTo>
                    <a:pt x="8" y="731"/>
                  </a:lnTo>
                  <a:lnTo>
                    <a:pt x="3" y="699"/>
                  </a:lnTo>
                  <a:lnTo>
                    <a:pt x="1" y="667"/>
                  </a:lnTo>
                  <a:lnTo>
                    <a:pt x="0" y="635"/>
                  </a:lnTo>
                  <a:lnTo>
                    <a:pt x="1" y="602"/>
                  </a:lnTo>
                  <a:lnTo>
                    <a:pt x="3" y="570"/>
                  </a:lnTo>
                  <a:lnTo>
                    <a:pt x="8" y="538"/>
                  </a:lnTo>
                  <a:lnTo>
                    <a:pt x="14" y="506"/>
                  </a:lnTo>
                  <a:lnTo>
                    <a:pt x="20" y="476"/>
                  </a:lnTo>
                  <a:lnTo>
                    <a:pt x="30" y="446"/>
                  </a:lnTo>
                  <a:lnTo>
                    <a:pt x="39" y="416"/>
                  </a:lnTo>
                  <a:lnTo>
                    <a:pt x="51" y="387"/>
                  </a:lnTo>
                  <a:lnTo>
                    <a:pt x="63" y="359"/>
                  </a:lnTo>
                  <a:lnTo>
                    <a:pt x="78" y="332"/>
                  </a:lnTo>
                  <a:lnTo>
                    <a:pt x="92" y="306"/>
                  </a:lnTo>
                  <a:lnTo>
                    <a:pt x="109" y="280"/>
                  </a:lnTo>
                  <a:lnTo>
                    <a:pt x="127" y="255"/>
                  </a:lnTo>
                  <a:lnTo>
                    <a:pt x="146" y="230"/>
                  </a:lnTo>
                  <a:lnTo>
                    <a:pt x="166" y="208"/>
                  </a:lnTo>
                  <a:lnTo>
                    <a:pt x="187" y="186"/>
                  </a:lnTo>
                  <a:lnTo>
                    <a:pt x="209" y="165"/>
                  </a:lnTo>
                  <a:lnTo>
                    <a:pt x="232" y="145"/>
                  </a:lnTo>
                  <a:lnTo>
                    <a:pt x="256" y="126"/>
                  </a:lnTo>
                  <a:lnTo>
                    <a:pt x="281" y="108"/>
                  </a:lnTo>
                  <a:lnTo>
                    <a:pt x="307" y="92"/>
                  </a:lnTo>
                  <a:lnTo>
                    <a:pt x="334" y="77"/>
                  </a:lnTo>
                  <a:lnTo>
                    <a:pt x="361" y="62"/>
                  </a:lnTo>
                  <a:lnTo>
                    <a:pt x="389" y="50"/>
                  </a:lnTo>
                  <a:lnTo>
                    <a:pt x="419" y="38"/>
                  </a:lnTo>
                  <a:lnTo>
                    <a:pt x="448" y="29"/>
                  </a:lnTo>
                  <a:lnTo>
                    <a:pt x="478" y="21"/>
                  </a:lnTo>
                  <a:lnTo>
                    <a:pt x="509" y="13"/>
                  </a:lnTo>
                  <a:lnTo>
                    <a:pt x="540" y="7"/>
                  </a:lnTo>
                  <a:lnTo>
                    <a:pt x="573" y="4"/>
                  </a:lnTo>
                  <a:lnTo>
                    <a:pt x="605" y="1"/>
                  </a:lnTo>
                  <a:lnTo>
                    <a:pt x="638" y="0"/>
                  </a:lnTo>
                  <a:lnTo>
                    <a:pt x="670" y="1"/>
                  </a:lnTo>
                  <a:lnTo>
                    <a:pt x="703" y="4"/>
                  </a:lnTo>
                  <a:lnTo>
                    <a:pt x="735" y="8"/>
                  </a:lnTo>
                  <a:lnTo>
                    <a:pt x="766" y="13"/>
                  </a:lnTo>
                  <a:lnTo>
                    <a:pt x="797" y="21"/>
                  </a:lnTo>
                  <a:lnTo>
                    <a:pt x="827" y="29"/>
                  </a:lnTo>
                  <a:lnTo>
                    <a:pt x="857" y="38"/>
                  </a:lnTo>
                  <a:lnTo>
                    <a:pt x="886" y="50"/>
                  </a:lnTo>
                  <a:lnTo>
                    <a:pt x="913" y="63"/>
                  </a:lnTo>
                  <a:lnTo>
                    <a:pt x="942" y="77"/>
                  </a:lnTo>
                  <a:lnTo>
                    <a:pt x="968" y="93"/>
                  </a:lnTo>
                  <a:lnTo>
                    <a:pt x="994" y="108"/>
                  </a:lnTo>
                  <a:lnTo>
                    <a:pt x="1019" y="126"/>
                  </a:lnTo>
                  <a:lnTo>
                    <a:pt x="1042" y="145"/>
                  </a:lnTo>
                  <a:lnTo>
                    <a:pt x="1065" y="166"/>
                  </a:lnTo>
                  <a:lnTo>
                    <a:pt x="1089" y="187"/>
                  </a:lnTo>
                  <a:lnTo>
                    <a:pt x="1110" y="209"/>
                  </a:lnTo>
                  <a:lnTo>
                    <a:pt x="1129" y="232"/>
                  </a:lnTo>
                  <a:lnTo>
                    <a:pt x="1148" y="256"/>
                  </a:lnTo>
                  <a:lnTo>
                    <a:pt x="1166" y="281"/>
                  </a:lnTo>
                  <a:lnTo>
                    <a:pt x="1182" y="306"/>
                  </a:lnTo>
                  <a:lnTo>
                    <a:pt x="1198" y="333"/>
                  </a:lnTo>
                  <a:lnTo>
                    <a:pt x="1211" y="360"/>
                  </a:lnTo>
                  <a:lnTo>
                    <a:pt x="1225" y="388"/>
                  </a:lnTo>
                  <a:lnTo>
                    <a:pt x="1235" y="416"/>
                  </a:lnTo>
                  <a:lnTo>
                    <a:pt x="1246" y="447"/>
                  </a:lnTo>
                  <a:lnTo>
                    <a:pt x="1254" y="476"/>
                  </a:lnTo>
                  <a:lnTo>
                    <a:pt x="1262" y="507"/>
                  </a:lnTo>
                  <a:lnTo>
                    <a:pt x="1267" y="539"/>
                  </a:lnTo>
                  <a:lnTo>
                    <a:pt x="1271" y="570"/>
                  </a:lnTo>
                  <a:lnTo>
                    <a:pt x="1273" y="602"/>
                  </a:lnTo>
                  <a:lnTo>
                    <a:pt x="1274" y="63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dk1"/>
                </a:solidFill>
              </a:endParaRPr>
            </a:p>
          </p:txBody>
        </p:sp>
        <p:sp>
          <p:nvSpPr>
            <p:cNvPr id="741" name="Google Shape;741;p62"/>
            <p:cNvSpPr/>
            <p:nvPr/>
          </p:nvSpPr>
          <p:spPr>
            <a:xfrm>
              <a:off x="3564614" y="5282844"/>
              <a:ext cx="254517" cy="254516"/>
            </a:xfrm>
            <a:custGeom>
              <a:avLst/>
              <a:gdLst/>
              <a:ahLst/>
              <a:cxnLst/>
              <a:rect l="l" t="t" r="r" b="b"/>
              <a:pathLst>
                <a:path w="997" h="993" extrusionOk="0">
                  <a:moveTo>
                    <a:pt x="997" y="496"/>
                  </a:moveTo>
                  <a:lnTo>
                    <a:pt x="997" y="522"/>
                  </a:lnTo>
                  <a:lnTo>
                    <a:pt x="995" y="547"/>
                  </a:lnTo>
                  <a:lnTo>
                    <a:pt x="992" y="572"/>
                  </a:lnTo>
                  <a:lnTo>
                    <a:pt x="987" y="596"/>
                  </a:lnTo>
                  <a:lnTo>
                    <a:pt x="981" y="620"/>
                  </a:lnTo>
                  <a:lnTo>
                    <a:pt x="975" y="644"/>
                  </a:lnTo>
                  <a:lnTo>
                    <a:pt x="966" y="667"/>
                  </a:lnTo>
                  <a:lnTo>
                    <a:pt x="958" y="689"/>
                  </a:lnTo>
                  <a:lnTo>
                    <a:pt x="947" y="711"/>
                  </a:lnTo>
                  <a:lnTo>
                    <a:pt x="937" y="733"/>
                  </a:lnTo>
                  <a:lnTo>
                    <a:pt x="924" y="754"/>
                  </a:lnTo>
                  <a:lnTo>
                    <a:pt x="912" y="774"/>
                  </a:lnTo>
                  <a:lnTo>
                    <a:pt x="898" y="793"/>
                  </a:lnTo>
                  <a:lnTo>
                    <a:pt x="884" y="812"/>
                  </a:lnTo>
                  <a:lnTo>
                    <a:pt x="868" y="830"/>
                  </a:lnTo>
                  <a:lnTo>
                    <a:pt x="851" y="848"/>
                  </a:lnTo>
                  <a:lnTo>
                    <a:pt x="833" y="863"/>
                  </a:lnTo>
                  <a:lnTo>
                    <a:pt x="815" y="879"/>
                  </a:lnTo>
                  <a:lnTo>
                    <a:pt x="796" y="894"/>
                  </a:lnTo>
                  <a:lnTo>
                    <a:pt x="777" y="908"/>
                  </a:lnTo>
                  <a:lnTo>
                    <a:pt x="757" y="921"/>
                  </a:lnTo>
                  <a:lnTo>
                    <a:pt x="736" y="932"/>
                  </a:lnTo>
                  <a:lnTo>
                    <a:pt x="715" y="944"/>
                  </a:lnTo>
                  <a:lnTo>
                    <a:pt x="693" y="953"/>
                  </a:lnTo>
                  <a:lnTo>
                    <a:pt x="670" y="963"/>
                  </a:lnTo>
                  <a:lnTo>
                    <a:pt x="647" y="970"/>
                  </a:lnTo>
                  <a:lnTo>
                    <a:pt x="622" y="977"/>
                  </a:lnTo>
                  <a:lnTo>
                    <a:pt x="598" y="982"/>
                  </a:lnTo>
                  <a:lnTo>
                    <a:pt x="574" y="987"/>
                  </a:lnTo>
                  <a:lnTo>
                    <a:pt x="549" y="990"/>
                  </a:lnTo>
                  <a:lnTo>
                    <a:pt x="524" y="992"/>
                  </a:lnTo>
                  <a:lnTo>
                    <a:pt x="498" y="993"/>
                  </a:lnTo>
                  <a:lnTo>
                    <a:pt x="472" y="992"/>
                  </a:lnTo>
                  <a:lnTo>
                    <a:pt x="447" y="990"/>
                  </a:lnTo>
                  <a:lnTo>
                    <a:pt x="422" y="987"/>
                  </a:lnTo>
                  <a:lnTo>
                    <a:pt x="398" y="982"/>
                  </a:lnTo>
                  <a:lnTo>
                    <a:pt x="374" y="977"/>
                  </a:lnTo>
                  <a:lnTo>
                    <a:pt x="350" y="970"/>
                  </a:lnTo>
                  <a:lnTo>
                    <a:pt x="327" y="963"/>
                  </a:lnTo>
                  <a:lnTo>
                    <a:pt x="304" y="953"/>
                  </a:lnTo>
                  <a:lnTo>
                    <a:pt x="282" y="944"/>
                  </a:lnTo>
                  <a:lnTo>
                    <a:pt x="261" y="932"/>
                  </a:lnTo>
                  <a:lnTo>
                    <a:pt x="240" y="921"/>
                  </a:lnTo>
                  <a:lnTo>
                    <a:pt x="220" y="907"/>
                  </a:lnTo>
                  <a:lnTo>
                    <a:pt x="200" y="894"/>
                  </a:lnTo>
                  <a:lnTo>
                    <a:pt x="181" y="879"/>
                  </a:lnTo>
                  <a:lnTo>
                    <a:pt x="163" y="863"/>
                  </a:lnTo>
                  <a:lnTo>
                    <a:pt x="145" y="847"/>
                  </a:lnTo>
                  <a:lnTo>
                    <a:pt x="130" y="830"/>
                  </a:lnTo>
                  <a:lnTo>
                    <a:pt x="114" y="811"/>
                  </a:lnTo>
                  <a:lnTo>
                    <a:pt x="99" y="793"/>
                  </a:lnTo>
                  <a:lnTo>
                    <a:pt x="85" y="774"/>
                  </a:lnTo>
                  <a:lnTo>
                    <a:pt x="72" y="754"/>
                  </a:lnTo>
                  <a:lnTo>
                    <a:pt x="60" y="733"/>
                  </a:lnTo>
                  <a:lnTo>
                    <a:pt x="49" y="711"/>
                  </a:lnTo>
                  <a:lnTo>
                    <a:pt x="39" y="689"/>
                  </a:lnTo>
                  <a:lnTo>
                    <a:pt x="30" y="666"/>
                  </a:lnTo>
                  <a:lnTo>
                    <a:pt x="23" y="643"/>
                  </a:lnTo>
                  <a:lnTo>
                    <a:pt x="15" y="620"/>
                  </a:lnTo>
                  <a:lnTo>
                    <a:pt x="10" y="596"/>
                  </a:lnTo>
                  <a:lnTo>
                    <a:pt x="6" y="571"/>
                  </a:lnTo>
                  <a:lnTo>
                    <a:pt x="3" y="547"/>
                  </a:lnTo>
                  <a:lnTo>
                    <a:pt x="1" y="521"/>
                  </a:lnTo>
                  <a:lnTo>
                    <a:pt x="0" y="496"/>
                  </a:lnTo>
                  <a:lnTo>
                    <a:pt x="1" y="470"/>
                  </a:lnTo>
                  <a:lnTo>
                    <a:pt x="3" y="445"/>
                  </a:lnTo>
                  <a:lnTo>
                    <a:pt x="6" y="420"/>
                  </a:lnTo>
                  <a:lnTo>
                    <a:pt x="10" y="395"/>
                  </a:lnTo>
                  <a:lnTo>
                    <a:pt x="15" y="371"/>
                  </a:lnTo>
                  <a:lnTo>
                    <a:pt x="23" y="348"/>
                  </a:lnTo>
                  <a:lnTo>
                    <a:pt x="30" y="324"/>
                  </a:lnTo>
                  <a:lnTo>
                    <a:pt x="39" y="302"/>
                  </a:lnTo>
                  <a:lnTo>
                    <a:pt x="49" y="281"/>
                  </a:lnTo>
                  <a:lnTo>
                    <a:pt x="60" y="259"/>
                  </a:lnTo>
                  <a:lnTo>
                    <a:pt x="72" y="238"/>
                  </a:lnTo>
                  <a:lnTo>
                    <a:pt x="86" y="218"/>
                  </a:lnTo>
                  <a:lnTo>
                    <a:pt x="99" y="198"/>
                  </a:lnTo>
                  <a:lnTo>
                    <a:pt x="114" y="179"/>
                  </a:lnTo>
                  <a:lnTo>
                    <a:pt x="130" y="161"/>
                  </a:lnTo>
                  <a:lnTo>
                    <a:pt x="146" y="145"/>
                  </a:lnTo>
                  <a:lnTo>
                    <a:pt x="163" y="128"/>
                  </a:lnTo>
                  <a:lnTo>
                    <a:pt x="181" y="112"/>
                  </a:lnTo>
                  <a:lnTo>
                    <a:pt x="200" y="98"/>
                  </a:lnTo>
                  <a:lnTo>
                    <a:pt x="220" y="84"/>
                  </a:lnTo>
                  <a:lnTo>
                    <a:pt x="240" y="71"/>
                  </a:lnTo>
                  <a:lnTo>
                    <a:pt x="261" y="59"/>
                  </a:lnTo>
                  <a:lnTo>
                    <a:pt x="283" y="48"/>
                  </a:lnTo>
                  <a:lnTo>
                    <a:pt x="305" y="38"/>
                  </a:lnTo>
                  <a:lnTo>
                    <a:pt x="327" y="29"/>
                  </a:lnTo>
                  <a:lnTo>
                    <a:pt x="351" y="22"/>
                  </a:lnTo>
                  <a:lnTo>
                    <a:pt x="374" y="14"/>
                  </a:lnTo>
                  <a:lnTo>
                    <a:pt x="398" y="9"/>
                  </a:lnTo>
                  <a:lnTo>
                    <a:pt x="423" y="5"/>
                  </a:lnTo>
                  <a:lnTo>
                    <a:pt x="447" y="2"/>
                  </a:lnTo>
                  <a:lnTo>
                    <a:pt x="472" y="0"/>
                  </a:lnTo>
                  <a:lnTo>
                    <a:pt x="499" y="0"/>
                  </a:lnTo>
                  <a:lnTo>
                    <a:pt x="524" y="0"/>
                  </a:lnTo>
                  <a:lnTo>
                    <a:pt x="550" y="2"/>
                  </a:lnTo>
                  <a:lnTo>
                    <a:pt x="574" y="5"/>
                  </a:lnTo>
                  <a:lnTo>
                    <a:pt x="599" y="9"/>
                  </a:lnTo>
                  <a:lnTo>
                    <a:pt x="623" y="15"/>
                  </a:lnTo>
                  <a:lnTo>
                    <a:pt x="647" y="22"/>
                  </a:lnTo>
                  <a:lnTo>
                    <a:pt x="671" y="30"/>
                  </a:lnTo>
                  <a:lnTo>
                    <a:pt x="693" y="38"/>
                  </a:lnTo>
                  <a:lnTo>
                    <a:pt x="715" y="49"/>
                  </a:lnTo>
                  <a:lnTo>
                    <a:pt x="737" y="59"/>
                  </a:lnTo>
                  <a:lnTo>
                    <a:pt x="758" y="72"/>
                  </a:lnTo>
                  <a:lnTo>
                    <a:pt x="778" y="84"/>
                  </a:lnTo>
                  <a:lnTo>
                    <a:pt x="798" y="98"/>
                  </a:lnTo>
                  <a:lnTo>
                    <a:pt x="816" y="112"/>
                  </a:lnTo>
                  <a:lnTo>
                    <a:pt x="834" y="128"/>
                  </a:lnTo>
                  <a:lnTo>
                    <a:pt x="851" y="145"/>
                  </a:lnTo>
                  <a:lnTo>
                    <a:pt x="868" y="163"/>
                  </a:lnTo>
                  <a:lnTo>
                    <a:pt x="884" y="180"/>
                  </a:lnTo>
                  <a:lnTo>
                    <a:pt x="898" y="199"/>
                  </a:lnTo>
                  <a:lnTo>
                    <a:pt x="912" y="218"/>
                  </a:lnTo>
                  <a:lnTo>
                    <a:pt x="925" y="239"/>
                  </a:lnTo>
                  <a:lnTo>
                    <a:pt x="937" y="260"/>
                  </a:lnTo>
                  <a:lnTo>
                    <a:pt x="949" y="281"/>
                  </a:lnTo>
                  <a:lnTo>
                    <a:pt x="958" y="302"/>
                  </a:lnTo>
                  <a:lnTo>
                    <a:pt x="967" y="325"/>
                  </a:lnTo>
                  <a:lnTo>
                    <a:pt x="975" y="348"/>
                  </a:lnTo>
                  <a:lnTo>
                    <a:pt x="981" y="371"/>
                  </a:lnTo>
                  <a:lnTo>
                    <a:pt x="987" y="395"/>
                  </a:lnTo>
                  <a:lnTo>
                    <a:pt x="992" y="420"/>
                  </a:lnTo>
                  <a:lnTo>
                    <a:pt x="995" y="446"/>
                  </a:lnTo>
                  <a:lnTo>
                    <a:pt x="997" y="471"/>
                  </a:lnTo>
                  <a:lnTo>
                    <a:pt x="997" y="496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dk1"/>
                </a:solidFill>
              </a:endParaRPr>
            </a:p>
          </p:txBody>
        </p:sp>
      </p:grpSp>
      <p:grpSp>
        <p:nvGrpSpPr>
          <p:cNvPr id="742" name="Google Shape;742;p62"/>
          <p:cNvGrpSpPr/>
          <p:nvPr/>
        </p:nvGrpSpPr>
        <p:grpSpPr>
          <a:xfrm>
            <a:off x="4794495" y="1588998"/>
            <a:ext cx="3396567" cy="1769598"/>
            <a:chOff x="9588990" y="3178631"/>
            <a:chExt cx="6793135" cy="3539904"/>
          </a:xfrm>
        </p:grpSpPr>
        <p:sp>
          <p:nvSpPr>
            <p:cNvPr id="743" name="Google Shape;743;p62"/>
            <p:cNvSpPr/>
            <p:nvPr/>
          </p:nvSpPr>
          <p:spPr>
            <a:xfrm rot="5400000">
              <a:off x="11215606" y="1552016"/>
              <a:ext cx="3539904" cy="6793135"/>
            </a:xfrm>
            <a:custGeom>
              <a:avLst/>
              <a:gdLst/>
              <a:ahLst/>
              <a:cxnLst/>
              <a:rect l="l" t="t" r="r" b="b"/>
              <a:pathLst>
                <a:path w="2408098" h="4621180" extrusionOk="0">
                  <a:moveTo>
                    <a:pt x="0" y="2295348"/>
                  </a:moveTo>
                  <a:lnTo>
                    <a:pt x="3389" y="2182444"/>
                  </a:lnTo>
                  <a:lnTo>
                    <a:pt x="12426" y="2068410"/>
                  </a:lnTo>
                  <a:lnTo>
                    <a:pt x="27110" y="1957763"/>
                  </a:lnTo>
                  <a:lnTo>
                    <a:pt x="46314" y="1847117"/>
                  </a:lnTo>
                  <a:lnTo>
                    <a:pt x="71165" y="1736471"/>
                  </a:lnTo>
                  <a:lnTo>
                    <a:pt x="101664" y="1629212"/>
                  </a:lnTo>
                  <a:lnTo>
                    <a:pt x="137811" y="1524211"/>
                  </a:lnTo>
                  <a:lnTo>
                    <a:pt x="178476" y="1421467"/>
                  </a:lnTo>
                  <a:lnTo>
                    <a:pt x="223660" y="1319853"/>
                  </a:lnTo>
                  <a:lnTo>
                    <a:pt x="273362" y="1220498"/>
                  </a:lnTo>
                  <a:lnTo>
                    <a:pt x="328712" y="1124529"/>
                  </a:lnTo>
                  <a:lnTo>
                    <a:pt x="386322" y="1030818"/>
                  </a:lnTo>
                  <a:lnTo>
                    <a:pt x="450709" y="939365"/>
                  </a:lnTo>
                  <a:lnTo>
                    <a:pt x="518485" y="851300"/>
                  </a:lnTo>
                  <a:lnTo>
                    <a:pt x="591908" y="766622"/>
                  </a:lnTo>
                  <a:lnTo>
                    <a:pt x="668721" y="685330"/>
                  </a:lnTo>
                  <a:lnTo>
                    <a:pt x="747792" y="609684"/>
                  </a:lnTo>
                  <a:lnTo>
                    <a:pt x="832512" y="535167"/>
                  </a:lnTo>
                  <a:lnTo>
                    <a:pt x="920621" y="465167"/>
                  </a:lnTo>
                  <a:lnTo>
                    <a:pt x="1010988" y="399682"/>
                  </a:lnTo>
                  <a:lnTo>
                    <a:pt x="1107004" y="338714"/>
                  </a:lnTo>
                  <a:lnTo>
                    <a:pt x="1206408" y="281132"/>
                  </a:lnTo>
                  <a:lnTo>
                    <a:pt x="1306942" y="229196"/>
                  </a:lnTo>
                  <a:lnTo>
                    <a:pt x="1413124" y="181776"/>
                  </a:lnTo>
                  <a:lnTo>
                    <a:pt x="1522695" y="140002"/>
                  </a:lnTo>
                  <a:lnTo>
                    <a:pt x="1634525" y="102743"/>
                  </a:lnTo>
                  <a:lnTo>
                    <a:pt x="1748614" y="70001"/>
                  </a:lnTo>
                  <a:lnTo>
                    <a:pt x="1864962" y="44033"/>
                  </a:lnTo>
                  <a:lnTo>
                    <a:pt x="1981311" y="24839"/>
                  </a:lnTo>
                  <a:lnTo>
                    <a:pt x="2096529" y="10162"/>
                  </a:lnTo>
                  <a:lnTo>
                    <a:pt x="2211748" y="2258"/>
                  </a:lnTo>
                  <a:lnTo>
                    <a:pt x="2326967" y="0"/>
                  </a:lnTo>
                  <a:lnTo>
                    <a:pt x="2408098" y="2409"/>
                  </a:lnTo>
                  <a:lnTo>
                    <a:pt x="2408098" y="4618993"/>
                  </a:lnTo>
                  <a:lnTo>
                    <a:pt x="2297597" y="4621180"/>
                  </a:lnTo>
                  <a:lnTo>
                    <a:pt x="2184638" y="4617793"/>
                  </a:lnTo>
                  <a:lnTo>
                    <a:pt x="2070549" y="4607632"/>
                  </a:lnTo>
                  <a:lnTo>
                    <a:pt x="1959848" y="4592954"/>
                  </a:lnTo>
                  <a:lnTo>
                    <a:pt x="1849148" y="4573760"/>
                  </a:lnTo>
                  <a:lnTo>
                    <a:pt x="1738447" y="4548921"/>
                  </a:lnTo>
                  <a:lnTo>
                    <a:pt x="1631136" y="4518437"/>
                  </a:lnTo>
                  <a:lnTo>
                    <a:pt x="1524954" y="4482308"/>
                  </a:lnTo>
                  <a:lnTo>
                    <a:pt x="1423290" y="4441662"/>
                  </a:lnTo>
                  <a:lnTo>
                    <a:pt x="1320497" y="4396500"/>
                  </a:lnTo>
                  <a:lnTo>
                    <a:pt x="1221093" y="4347951"/>
                  </a:lnTo>
                  <a:lnTo>
                    <a:pt x="1125077" y="4292628"/>
                  </a:lnTo>
                  <a:lnTo>
                    <a:pt x="1031321" y="4233917"/>
                  </a:lnTo>
                  <a:lnTo>
                    <a:pt x="940953" y="4169562"/>
                  </a:lnTo>
                  <a:lnTo>
                    <a:pt x="853974" y="4102948"/>
                  </a:lnTo>
                  <a:lnTo>
                    <a:pt x="769254" y="4029560"/>
                  </a:lnTo>
                  <a:lnTo>
                    <a:pt x="687924" y="3952785"/>
                  </a:lnTo>
                  <a:lnTo>
                    <a:pt x="609981" y="3873753"/>
                  </a:lnTo>
                  <a:lnTo>
                    <a:pt x="536558" y="3789074"/>
                  </a:lnTo>
                  <a:lnTo>
                    <a:pt x="466523" y="3701009"/>
                  </a:lnTo>
                  <a:lnTo>
                    <a:pt x="399877" y="3610685"/>
                  </a:lnTo>
                  <a:lnTo>
                    <a:pt x="337749" y="3514716"/>
                  </a:lnTo>
                  <a:lnTo>
                    <a:pt x="281269" y="3415360"/>
                  </a:lnTo>
                  <a:lnTo>
                    <a:pt x="229308" y="3312617"/>
                  </a:lnTo>
                  <a:lnTo>
                    <a:pt x="181865" y="3208745"/>
                  </a:lnTo>
                  <a:lnTo>
                    <a:pt x="140070" y="3100357"/>
                  </a:lnTo>
                  <a:lnTo>
                    <a:pt x="101663" y="2987452"/>
                  </a:lnTo>
                  <a:lnTo>
                    <a:pt x="71164" y="2874548"/>
                  </a:lnTo>
                  <a:lnTo>
                    <a:pt x="44054" y="2757127"/>
                  </a:lnTo>
                  <a:lnTo>
                    <a:pt x="23721" y="2641964"/>
                  </a:lnTo>
                  <a:lnTo>
                    <a:pt x="9037" y="2526802"/>
                  </a:lnTo>
                  <a:lnTo>
                    <a:pt x="3389" y="2411640"/>
                  </a:lnTo>
                  <a:close/>
                </a:path>
              </a:pathLst>
            </a:custGeom>
            <a:solidFill>
              <a:srgbClr val="EEF0F6"/>
            </a:solidFill>
            <a:ln>
              <a:noFill/>
            </a:ln>
            <a:effectLst>
              <a:outerShdw blurRad="279386" sx="93000" sy="93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dk1"/>
                </a:solidFill>
              </a:endParaRPr>
            </a:p>
          </p:txBody>
        </p:sp>
        <p:sp>
          <p:nvSpPr>
            <p:cNvPr id="744" name="Google Shape;744;p62"/>
            <p:cNvSpPr/>
            <p:nvPr/>
          </p:nvSpPr>
          <p:spPr>
            <a:xfrm rot="5400000">
              <a:off x="11337926" y="1918339"/>
              <a:ext cx="3295464" cy="6304730"/>
            </a:xfrm>
            <a:custGeom>
              <a:avLst/>
              <a:gdLst/>
              <a:ahLst/>
              <a:cxnLst/>
              <a:rect l="l" t="t" r="r" b="b"/>
              <a:pathLst>
                <a:path w="2241812" h="4288932" extrusionOk="0">
                  <a:moveTo>
                    <a:pt x="0" y="2130320"/>
                  </a:moveTo>
                  <a:lnTo>
                    <a:pt x="3145" y="2025533"/>
                  </a:lnTo>
                  <a:lnTo>
                    <a:pt x="11532" y="1919698"/>
                  </a:lnTo>
                  <a:lnTo>
                    <a:pt x="25161" y="1817006"/>
                  </a:lnTo>
                  <a:lnTo>
                    <a:pt x="42984" y="1714315"/>
                  </a:lnTo>
                  <a:lnTo>
                    <a:pt x="66048" y="1611624"/>
                  </a:lnTo>
                  <a:lnTo>
                    <a:pt x="94354" y="1512077"/>
                  </a:lnTo>
                  <a:lnTo>
                    <a:pt x="127903" y="1414625"/>
                  </a:lnTo>
                  <a:lnTo>
                    <a:pt x="165644" y="1319269"/>
                  </a:lnTo>
                  <a:lnTo>
                    <a:pt x="207580" y="1224960"/>
                  </a:lnTo>
                  <a:lnTo>
                    <a:pt x="253708" y="1132748"/>
                  </a:lnTo>
                  <a:lnTo>
                    <a:pt x="305079" y="1043679"/>
                  </a:lnTo>
                  <a:lnTo>
                    <a:pt x="358547" y="956706"/>
                  </a:lnTo>
                  <a:lnTo>
                    <a:pt x="418304" y="871828"/>
                  </a:lnTo>
                  <a:lnTo>
                    <a:pt x="481207" y="790094"/>
                  </a:lnTo>
                  <a:lnTo>
                    <a:pt x="549352" y="711504"/>
                  </a:lnTo>
                  <a:lnTo>
                    <a:pt x="620642" y="636057"/>
                  </a:lnTo>
                  <a:lnTo>
                    <a:pt x="694029" y="565850"/>
                  </a:lnTo>
                  <a:lnTo>
                    <a:pt x="772657" y="496691"/>
                  </a:lnTo>
                  <a:lnTo>
                    <a:pt x="854431" y="431723"/>
                  </a:lnTo>
                  <a:lnTo>
                    <a:pt x="938302" y="370946"/>
                  </a:lnTo>
                  <a:lnTo>
                    <a:pt x="1027414" y="314361"/>
                  </a:lnTo>
                  <a:lnTo>
                    <a:pt x="1119672" y="260920"/>
                  </a:lnTo>
                  <a:lnTo>
                    <a:pt x="1212978" y="212718"/>
                  </a:lnTo>
                  <a:lnTo>
                    <a:pt x="1311525" y="168707"/>
                  </a:lnTo>
                  <a:lnTo>
                    <a:pt x="1413218" y="129936"/>
                  </a:lnTo>
                  <a:lnTo>
                    <a:pt x="1517008" y="95356"/>
                  </a:lnTo>
                  <a:lnTo>
                    <a:pt x="1622894" y="64968"/>
                  </a:lnTo>
                  <a:lnTo>
                    <a:pt x="1730878" y="40867"/>
                  </a:lnTo>
                  <a:lnTo>
                    <a:pt x="1838861" y="23053"/>
                  </a:lnTo>
                  <a:lnTo>
                    <a:pt x="1945796" y="9431"/>
                  </a:lnTo>
                  <a:lnTo>
                    <a:pt x="2052731" y="2096"/>
                  </a:lnTo>
                  <a:lnTo>
                    <a:pt x="2159666" y="0"/>
                  </a:lnTo>
                  <a:lnTo>
                    <a:pt x="2241812" y="2439"/>
                  </a:lnTo>
                  <a:lnTo>
                    <a:pt x="2241812" y="4286595"/>
                  </a:lnTo>
                  <a:lnTo>
                    <a:pt x="2238294" y="4286836"/>
                  </a:lnTo>
                  <a:lnTo>
                    <a:pt x="2132408" y="4288932"/>
                  </a:lnTo>
                  <a:lnTo>
                    <a:pt x="2027570" y="4285788"/>
                  </a:lnTo>
                  <a:lnTo>
                    <a:pt x="1921683" y="4276357"/>
                  </a:lnTo>
                  <a:lnTo>
                    <a:pt x="1818942" y="4262735"/>
                  </a:lnTo>
                  <a:lnTo>
                    <a:pt x="1716200" y="4244921"/>
                  </a:lnTo>
                  <a:lnTo>
                    <a:pt x="1613459" y="4221868"/>
                  </a:lnTo>
                  <a:lnTo>
                    <a:pt x="1513863" y="4193576"/>
                  </a:lnTo>
                  <a:lnTo>
                    <a:pt x="1415315" y="4160044"/>
                  </a:lnTo>
                  <a:lnTo>
                    <a:pt x="1320960" y="4122321"/>
                  </a:lnTo>
                  <a:lnTo>
                    <a:pt x="1225558" y="4080406"/>
                  </a:lnTo>
                  <a:lnTo>
                    <a:pt x="1133300" y="4035347"/>
                  </a:lnTo>
                  <a:lnTo>
                    <a:pt x="1044188" y="3984002"/>
                  </a:lnTo>
                  <a:lnTo>
                    <a:pt x="957172" y="3929512"/>
                  </a:lnTo>
                  <a:lnTo>
                    <a:pt x="873302" y="3869784"/>
                  </a:lnTo>
                  <a:lnTo>
                    <a:pt x="792576" y="3807960"/>
                  </a:lnTo>
                  <a:lnTo>
                    <a:pt x="713948" y="3739848"/>
                  </a:lnTo>
                  <a:lnTo>
                    <a:pt x="638464" y="3668593"/>
                  </a:lnTo>
                  <a:lnTo>
                    <a:pt x="566126" y="3595242"/>
                  </a:lnTo>
                  <a:lnTo>
                    <a:pt x="497981" y="3516652"/>
                  </a:lnTo>
                  <a:lnTo>
                    <a:pt x="432981" y="3434918"/>
                  </a:lnTo>
                  <a:lnTo>
                    <a:pt x="371127" y="3351088"/>
                  </a:lnTo>
                  <a:lnTo>
                    <a:pt x="313466" y="3262020"/>
                  </a:lnTo>
                  <a:lnTo>
                    <a:pt x="261047" y="3169807"/>
                  </a:lnTo>
                  <a:lnTo>
                    <a:pt x="212821" y="3074451"/>
                  </a:lnTo>
                  <a:lnTo>
                    <a:pt x="168789" y="2978046"/>
                  </a:lnTo>
                  <a:lnTo>
                    <a:pt x="129999" y="2877451"/>
                  </a:lnTo>
                  <a:lnTo>
                    <a:pt x="94354" y="2772664"/>
                  </a:lnTo>
                  <a:lnTo>
                    <a:pt x="66048" y="2667877"/>
                  </a:lnTo>
                  <a:lnTo>
                    <a:pt x="40887" y="2558899"/>
                  </a:lnTo>
                  <a:lnTo>
                    <a:pt x="22016" y="2452016"/>
                  </a:lnTo>
                  <a:lnTo>
                    <a:pt x="8387" y="2345133"/>
                  </a:lnTo>
                  <a:lnTo>
                    <a:pt x="3145" y="22382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dk1"/>
                </a:solidFill>
              </a:endParaRPr>
            </a:p>
          </p:txBody>
        </p:sp>
      </p:grpSp>
      <p:grpSp>
        <p:nvGrpSpPr>
          <p:cNvPr id="745" name="Google Shape;745;p62"/>
          <p:cNvGrpSpPr/>
          <p:nvPr/>
        </p:nvGrpSpPr>
        <p:grpSpPr>
          <a:xfrm>
            <a:off x="5003227" y="1796616"/>
            <a:ext cx="2982000" cy="1460188"/>
            <a:chOff x="1555999" y="3281108"/>
            <a:chExt cx="4274044" cy="2093460"/>
          </a:xfrm>
        </p:grpSpPr>
        <p:sp>
          <p:nvSpPr>
            <p:cNvPr id="746" name="Google Shape;746;p62"/>
            <p:cNvSpPr/>
            <p:nvPr/>
          </p:nvSpPr>
          <p:spPr>
            <a:xfrm>
              <a:off x="2207194" y="3281108"/>
              <a:ext cx="1451428" cy="1068508"/>
            </a:xfrm>
            <a:custGeom>
              <a:avLst/>
              <a:gdLst/>
              <a:ahLst/>
              <a:cxnLst/>
              <a:rect l="l" t="t" r="r" b="b"/>
              <a:pathLst>
                <a:path w="5695" h="4195" extrusionOk="0">
                  <a:moveTo>
                    <a:pt x="0" y="2350"/>
                  </a:moveTo>
                  <a:lnTo>
                    <a:pt x="140" y="2218"/>
                  </a:lnTo>
                  <a:lnTo>
                    <a:pt x="283" y="2089"/>
                  </a:lnTo>
                  <a:lnTo>
                    <a:pt x="429" y="1964"/>
                  </a:lnTo>
                  <a:lnTo>
                    <a:pt x="579" y="1841"/>
                  </a:lnTo>
                  <a:lnTo>
                    <a:pt x="730" y="1722"/>
                  </a:lnTo>
                  <a:lnTo>
                    <a:pt x="885" y="1607"/>
                  </a:lnTo>
                  <a:lnTo>
                    <a:pt x="1042" y="1495"/>
                  </a:lnTo>
                  <a:lnTo>
                    <a:pt x="1203" y="1387"/>
                  </a:lnTo>
                  <a:lnTo>
                    <a:pt x="1365" y="1282"/>
                  </a:lnTo>
                  <a:lnTo>
                    <a:pt x="1530" y="1180"/>
                  </a:lnTo>
                  <a:lnTo>
                    <a:pt x="1698" y="1083"/>
                  </a:lnTo>
                  <a:lnTo>
                    <a:pt x="1869" y="989"/>
                  </a:lnTo>
                  <a:lnTo>
                    <a:pt x="2041" y="899"/>
                  </a:lnTo>
                  <a:lnTo>
                    <a:pt x="2216" y="814"/>
                  </a:lnTo>
                  <a:lnTo>
                    <a:pt x="2393" y="732"/>
                  </a:lnTo>
                  <a:lnTo>
                    <a:pt x="2572" y="654"/>
                  </a:lnTo>
                  <a:lnTo>
                    <a:pt x="2754" y="580"/>
                  </a:lnTo>
                  <a:lnTo>
                    <a:pt x="2937" y="511"/>
                  </a:lnTo>
                  <a:lnTo>
                    <a:pt x="3123" y="445"/>
                  </a:lnTo>
                  <a:lnTo>
                    <a:pt x="3310" y="383"/>
                  </a:lnTo>
                  <a:lnTo>
                    <a:pt x="3500" y="326"/>
                  </a:lnTo>
                  <a:lnTo>
                    <a:pt x="3692" y="274"/>
                  </a:lnTo>
                  <a:lnTo>
                    <a:pt x="3885" y="226"/>
                  </a:lnTo>
                  <a:lnTo>
                    <a:pt x="4080" y="182"/>
                  </a:lnTo>
                  <a:lnTo>
                    <a:pt x="4276" y="143"/>
                  </a:lnTo>
                  <a:lnTo>
                    <a:pt x="4474" y="108"/>
                  </a:lnTo>
                  <a:lnTo>
                    <a:pt x="4674" y="78"/>
                  </a:lnTo>
                  <a:lnTo>
                    <a:pt x="4876" y="53"/>
                  </a:lnTo>
                  <a:lnTo>
                    <a:pt x="5078" y="32"/>
                  </a:lnTo>
                  <a:lnTo>
                    <a:pt x="5283" y="17"/>
                  </a:lnTo>
                  <a:lnTo>
                    <a:pt x="5488" y="6"/>
                  </a:lnTo>
                  <a:lnTo>
                    <a:pt x="5695" y="0"/>
                  </a:lnTo>
                  <a:lnTo>
                    <a:pt x="5695" y="2609"/>
                  </a:lnTo>
                  <a:lnTo>
                    <a:pt x="5555" y="2614"/>
                  </a:lnTo>
                  <a:lnTo>
                    <a:pt x="5417" y="2622"/>
                  </a:lnTo>
                  <a:lnTo>
                    <a:pt x="5279" y="2633"/>
                  </a:lnTo>
                  <a:lnTo>
                    <a:pt x="5143" y="2648"/>
                  </a:lnTo>
                  <a:lnTo>
                    <a:pt x="5008" y="2665"/>
                  </a:lnTo>
                  <a:lnTo>
                    <a:pt x="4874" y="2686"/>
                  </a:lnTo>
                  <a:lnTo>
                    <a:pt x="4739" y="2710"/>
                  </a:lnTo>
                  <a:lnTo>
                    <a:pt x="4607" y="2738"/>
                  </a:lnTo>
                  <a:lnTo>
                    <a:pt x="4476" y="2767"/>
                  </a:lnTo>
                  <a:lnTo>
                    <a:pt x="4346" y="2800"/>
                  </a:lnTo>
                  <a:lnTo>
                    <a:pt x="4217" y="2836"/>
                  </a:lnTo>
                  <a:lnTo>
                    <a:pt x="4089" y="2874"/>
                  </a:lnTo>
                  <a:lnTo>
                    <a:pt x="3962" y="2916"/>
                  </a:lnTo>
                  <a:lnTo>
                    <a:pt x="3838" y="2960"/>
                  </a:lnTo>
                  <a:lnTo>
                    <a:pt x="3714" y="3007"/>
                  </a:lnTo>
                  <a:lnTo>
                    <a:pt x="3591" y="3057"/>
                  </a:lnTo>
                  <a:lnTo>
                    <a:pt x="3471" y="3109"/>
                  </a:lnTo>
                  <a:lnTo>
                    <a:pt x="3351" y="3165"/>
                  </a:lnTo>
                  <a:lnTo>
                    <a:pt x="3233" y="3222"/>
                  </a:lnTo>
                  <a:lnTo>
                    <a:pt x="3116" y="3283"/>
                  </a:lnTo>
                  <a:lnTo>
                    <a:pt x="3001" y="3345"/>
                  </a:lnTo>
                  <a:lnTo>
                    <a:pt x="2888" y="3411"/>
                  </a:lnTo>
                  <a:lnTo>
                    <a:pt x="2777" y="3479"/>
                  </a:lnTo>
                  <a:lnTo>
                    <a:pt x="2667" y="3549"/>
                  </a:lnTo>
                  <a:lnTo>
                    <a:pt x="2559" y="3622"/>
                  </a:lnTo>
                  <a:lnTo>
                    <a:pt x="2452" y="3697"/>
                  </a:lnTo>
                  <a:lnTo>
                    <a:pt x="2347" y="3775"/>
                  </a:lnTo>
                  <a:lnTo>
                    <a:pt x="2244" y="3854"/>
                  </a:lnTo>
                  <a:lnTo>
                    <a:pt x="2143" y="3937"/>
                  </a:lnTo>
                  <a:lnTo>
                    <a:pt x="2044" y="4020"/>
                  </a:lnTo>
                  <a:lnTo>
                    <a:pt x="1947" y="4107"/>
                  </a:lnTo>
                  <a:lnTo>
                    <a:pt x="1852" y="4195"/>
                  </a:lnTo>
                  <a:lnTo>
                    <a:pt x="0" y="23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dk1"/>
                </a:solidFill>
              </a:endParaRPr>
            </a:p>
          </p:txBody>
        </p:sp>
        <p:sp>
          <p:nvSpPr>
            <p:cNvPr id="747" name="Google Shape;747;p62"/>
            <p:cNvSpPr/>
            <p:nvPr/>
          </p:nvSpPr>
          <p:spPr>
            <a:xfrm>
              <a:off x="1555999" y="3930009"/>
              <a:ext cx="1073100" cy="1444559"/>
            </a:xfrm>
            <a:custGeom>
              <a:avLst/>
              <a:gdLst/>
              <a:ahLst/>
              <a:cxnLst/>
              <a:rect l="l" t="t" r="r" b="b"/>
              <a:pathLst>
                <a:path w="4211" h="5673" extrusionOk="0">
                  <a:moveTo>
                    <a:pt x="0" y="5673"/>
                  </a:moveTo>
                  <a:lnTo>
                    <a:pt x="6" y="5467"/>
                  </a:lnTo>
                  <a:lnTo>
                    <a:pt x="17" y="5262"/>
                  </a:lnTo>
                  <a:lnTo>
                    <a:pt x="33" y="5059"/>
                  </a:lnTo>
                  <a:lnTo>
                    <a:pt x="52" y="4857"/>
                  </a:lnTo>
                  <a:lnTo>
                    <a:pt x="79" y="4657"/>
                  </a:lnTo>
                  <a:lnTo>
                    <a:pt x="108" y="4457"/>
                  </a:lnTo>
                  <a:lnTo>
                    <a:pt x="143" y="4260"/>
                  </a:lnTo>
                  <a:lnTo>
                    <a:pt x="182" y="4064"/>
                  </a:lnTo>
                  <a:lnTo>
                    <a:pt x="226" y="3870"/>
                  </a:lnTo>
                  <a:lnTo>
                    <a:pt x="275" y="3678"/>
                  </a:lnTo>
                  <a:lnTo>
                    <a:pt x="327" y="3487"/>
                  </a:lnTo>
                  <a:lnTo>
                    <a:pt x="385" y="3298"/>
                  </a:lnTo>
                  <a:lnTo>
                    <a:pt x="447" y="3111"/>
                  </a:lnTo>
                  <a:lnTo>
                    <a:pt x="513" y="2926"/>
                  </a:lnTo>
                  <a:lnTo>
                    <a:pt x="582" y="2743"/>
                  </a:lnTo>
                  <a:lnTo>
                    <a:pt x="656" y="2562"/>
                  </a:lnTo>
                  <a:lnTo>
                    <a:pt x="735" y="2384"/>
                  </a:lnTo>
                  <a:lnTo>
                    <a:pt x="817" y="2207"/>
                  </a:lnTo>
                  <a:lnTo>
                    <a:pt x="903" y="2033"/>
                  </a:lnTo>
                  <a:lnTo>
                    <a:pt x="993" y="1862"/>
                  </a:lnTo>
                  <a:lnTo>
                    <a:pt x="1087" y="1692"/>
                  </a:lnTo>
                  <a:lnTo>
                    <a:pt x="1185" y="1525"/>
                  </a:lnTo>
                  <a:lnTo>
                    <a:pt x="1287" y="1360"/>
                  </a:lnTo>
                  <a:lnTo>
                    <a:pt x="1392" y="1198"/>
                  </a:lnTo>
                  <a:lnTo>
                    <a:pt x="1500" y="1039"/>
                  </a:lnTo>
                  <a:lnTo>
                    <a:pt x="1614" y="882"/>
                  </a:lnTo>
                  <a:lnTo>
                    <a:pt x="1729" y="727"/>
                  </a:lnTo>
                  <a:lnTo>
                    <a:pt x="1849" y="577"/>
                  </a:lnTo>
                  <a:lnTo>
                    <a:pt x="1971" y="428"/>
                  </a:lnTo>
                  <a:lnTo>
                    <a:pt x="2097" y="282"/>
                  </a:lnTo>
                  <a:lnTo>
                    <a:pt x="2227" y="139"/>
                  </a:lnTo>
                  <a:lnTo>
                    <a:pt x="2359" y="0"/>
                  </a:lnTo>
                  <a:lnTo>
                    <a:pt x="4211" y="1845"/>
                  </a:lnTo>
                  <a:lnTo>
                    <a:pt x="4123" y="1940"/>
                  </a:lnTo>
                  <a:lnTo>
                    <a:pt x="4036" y="2036"/>
                  </a:lnTo>
                  <a:lnTo>
                    <a:pt x="3951" y="2135"/>
                  </a:lnTo>
                  <a:lnTo>
                    <a:pt x="3869" y="2235"/>
                  </a:lnTo>
                  <a:lnTo>
                    <a:pt x="3789" y="2338"/>
                  </a:lnTo>
                  <a:lnTo>
                    <a:pt x="3712" y="2442"/>
                  </a:lnTo>
                  <a:lnTo>
                    <a:pt x="3636" y="2549"/>
                  </a:lnTo>
                  <a:lnTo>
                    <a:pt x="3563" y="2656"/>
                  </a:lnTo>
                  <a:lnTo>
                    <a:pt x="3493" y="2766"/>
                  </a:lnTo>
                  <a:lnTo>
                    <a:pt x="3424" y="2877"/>
                  </a:lnTo>
                  <a:lnTo>
                    <a:pt x="3358" y="2991"/>
                  </a:lnTo>
                  <a:lnTo>
                    <a:pt x="3295" y="3104"/>
                  </a:lnTo>
                  <a:lnTo>
                    <a:pt x="3235" y="3220"/>
                  </a:lnTo>
                  <a:lnTo>
                    <a:pt x="3177" y="3338"/>
                  </a:lnTo>
                  <a:lnTo>
                    <a:pt x="3121" y="3458"/>
                  </a:lnTo>
                  <a:lnTo>
                    <a:pt x="3069" y="3578"/>
                  </a:lnTo>
                  <a:lnTo>
                    <a:pt x="3019" y="3700"/>
                  </a:lnTo>
                  <a:lnTo>
                    <a:pt x="2971" y="3823"/>
                  </a:lnTo>
                  <a:lnTo>
                    <a:pt x="2927" y="3947"/>
                  </a:lnTo>
                  <a:lnTo>
                    <a:pt x="2885" y="4074"/>
                  </a:lnTo>
                  <a:lnTo>
                    <a:pt x="2847" y="4201"/>
                  </a:lnTo>
                  <a:lnTo>
                    <a:pt x="2811" y="4330"/>
                  </a:lnTo>
                  <a:lnTo>
                    <a:pt x="2777" y="4459"/>
                  </a:lnTo>
                  <a:lnTo>
                    <a:pt x="2748" y="4590"/>
                  </a:lnTo>
                  <a:lnTo>
                    <a:pt x="2721" y="4721"/>
                  </a:lnTo>
                  <a:lnTo>
                    <a:pt x="2697" y="4855"/>
                  </a:lnTo>
                  <a:lnTo>
                    <a:pt x="2676" y="4989"/>
                  </a:lnTo>
                  <a:lnTo>
                    <a:pt x="2658" y="5123"/>
                  </a:lnTo>
                  <a:lnTo>
                    <a:pt x="2643" y="5259"/>
                  </a:lnTo>
                  <a:lnTo>
                    <a:pt x="2632" y="5397"/>
                  </a:lnTo>
                  <a:lnTo>
                    <a:pt x="2624" y="5534"/>
                  </a:lnTo>
                  <a:lnTo>
                    <a:pt x="2619" y="5673"/>
                  </a:lnTo>
                  <a:lnTo>
                    <a:pt x="0" y="56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dk1"/>
                </a:solidFill>
              </a:endParaRPr>
            </a:p>
          </p:txBody>
        </p:sp>
        <p:sp>
          <p:nvSpPr>
            <p:cNvPr id="748" name="Google Shape;748;p62"/>
            <p:cNvSpPr/>
            <p:nvPr/>
          </p:nvSpPr>
          <p:spPr>
            <a:xfrm>
              <a:off x="4756943" y="3930009"/>
              <a:ext cx="1073100" cy="1444559"/>
            </a:xfrm>
            <a:custGeom>
              <a:avLst/>
              <a:gdLst/>
              <a:ahLst/>
              <a:cxnLst/>
              <a:rect l="l" t="t" r="r" b="b"/>
              <a:pathLst>
                <a:path w="4211" h="5673" extrusionOk="0">
                  <a:moveTo>
                    <a:pt x="1852" y="0"/>
                  </a:moveTo>
                  <a:lnTo>
                    <a:pt x="1984" y="139"/>
                  </a:lnTo>
                  <a:lnTo>
                    <a:pt x="2114" y="282"/>
                  </a:lnTo>
                  <a:lnTo>
                    <a:pt x="2240" y="428"/>
                  </a:lnTo>
                  <a:lnTo>
                    <a:pt x="2362" y="577"/>
                  </a:lnTo>
                  <a:lnTo>
                    <a:pt x="2482" y="727"/>
                  </a:lnTo>
                  <a:lnTo>
                    <a:pt x="2597" y="882"/>
                  </a:lnTo>
                  <a:lnTo>
                    <a:pt x="2711" y="1039"/>
                  </a:lnTo>
                  <a:lnTo>
                    <a:pt x="2819" y="1198"/>
                  </a:lnTo>
                  <a:lnTo>
                    <a:pt x="2924" y="1360"/>
                  </a:lnTo>
                  <a:lnTo>
                    <a:pt x="3026" y="1525"/>
                  </a:lnTo>
                  <a:lnTo>
                    <a:pt x="3124" y="1692"/>
                  </a:lnTo>
                  <a:lnTo>
                    <a:pt x="3218" y="1862"/>
                  </a:lnTo>
                  <a:lnTo>
                    <a:pt x="3308" y="2033"/>
                  </a:lnTo>
                  <a:lnTo>
                    <a:pt x="3394" y="2207"/>
                  </a:lnTo>
                  <a:lnTo>
                    <a:pt x="3476" y="2384"/>
                  </a:lnTo>
                  <a:lnTo>
                    <a:pt x="3555" y="2562"/>
                  </a:lnTo>
                  <a:lnTo>
                    <a:pt x="3629" y="2743"/>
                  </a:lnTo>
                  <a:lnTo>
                    <a:pt x="3698" y="2926"/>
                  </a:lnTo>
                  <a:lnTo>
                    <a:pt x="3764" y="3111"/>
                  </a:lnTo>
                  <a:lnTo>
                    <a:pt x="3826" y="3298"/>
                  </a:lnTo>
                  <a:lnTo>
                    <a:pt x="3884" y="3487"/>
                  </a:lnTo>
                  <a:lnTo>
                    <a:pt x="3936" y="3678"/>
                  </a:lnTo>
                  <a:lnTo>
                    <a:pt x="3985" y="3870"/>
                  </a:lnTo>
                  <a:lnTo>
                    <a:pt x="4029" y="4064"/>
                  </a:lnTo>
                  <a:lnTo>
                    <a:pt x="4068" y="4260"/>
                  </a:lnTo>
                  <a:lnTo>
                    <a:pt x="4103" y="4457"/>
                  </a:lnTo>
                  <a:lnTo>
                    <a:pt x="4132" y="4657"/>
                  </a:lnTo>
                  <a:lnTo>
                    <a:pt x="4159" y="4857"/>
                  </a:lnTo>
                  <a:lnTo>
                    <a:pt x="4178" y="5059"/>
                  </a:lnTo>
                  <a:lnTo>
                    <a:pt x="4194" y="5262"/>
                  </a:lnTo>
                  <a:lnTo>
                    <a:pt x="4205" y="5467"/>
                  </a:lnTo>
                  <a:lnTo>
                    <a:pt x="4211" y="5673"/>
                  </a:lnTo>
                  <a:lnTo>
                    <a:pt x="1592" y="5673"/>
                  </a:lnTo>
                  <a:lnTo>
                    <a:pt x="1587" y="5534"/>
                  </a:lnTo>
                  <a:lnTo>
                    <a:pt x="1579" y="5397"/>
                  </a:lnTo>
                  <a:lnTo>
                    <a:pt x="1568" y="5259"/>
                  </a:lnTo>
                  <a:lnTo>
                    <a:pt x="1553" y="5123"/>
                  </a:lnTo>
                  <a:lnTo>
                    <a:pt x="1535" y="4989"/>
                  </a:lnTo>
                  <a:lnTo>
                    <a:pt x="1514" y="4855"/>
                  </a:lnTo>
                  <a:lnTo>
                    <a:pt x="1490" y="4721"/>
                  </a:lnTo>
                  <a:lnTo>
                    <a:pt x="1463" y="4590"/>
                  </a:lnTo>
                  <a:lnTo>
                    <a:pt x="1434" y="4459"/>
                  </a:lnTo>
                  <a:lnTo>
                    <a:pt x="1400" y="4330"/>
                  </a:lnTo>
                  <a:lnTo>
                    <a:pt x="1364" y="4201"/>
                  </a:lnTo>
                  <a:lnTo>
                    <a:pt x="1326" y="4074"/>
                  </a:lnTo>
                  <a:lnTo>
                    <a:pt x="1284" y="3947"/>
                  </a:lnTo>
                  <a:lnTo>
                    <a:pt x="1240" y="3823"/>
                  </a:lnTo>
                  <a:lnTo>
                    <a:pt x="1192" y="3700"/>
                  </a:lnTo>
                  <a:lnTo>
                    <a:pt x="1142" y="3578"/>
                  </a:lnTo>
                  <a:lnTo>
                    <a:pt x="1090" y="3458"/>
                  </a:lnTo>
                  <a:lnTo>
                    <a:pt x="1034" y="3338"/>
                  </a:lnTo>
                  <a:lnTo>
                    <a:pt x="976" y="3220"/>
                  </a:lnTo>
                  <a:lnTo>
                    <a:pt x="916" y="3104"/>
                  </a:lnTo>
                  <a:lnTo>
                    <a:pt x="853" y="2991"/>
                  </a:lnTo>
                  <a:lnTo>
                    <a:pt x="787" y="2877"/>
                  </a:lnTo>
                  <a:lnTo>
                    <a:pt x="718" y="2766"/>
                  </a:lnTo>
                  <a:lnTo>
                    <a:pt x="648" y="2656"/>
                  </a:lnTo>
                  <a:lnTo>
                    <a:pt x="575" y="2549"/>
                  </a:lnTo>
                  <a:lnTo>
                    <a:pt x="499" y="2442"/>
                  </a:lnTo>
                  <a:lnTo>
                    <a:pt x="422" y="2338"/>
                  </a:lnTo>
                  <a:lnTo>
                    <a:pt x="342" y="2235"/>
                  </a:lnTo>
                  <a:lnTo>
                    <a:pt x="260" y="2135"/>
                  </a:lnTo>
                  <a:lnTo>
                    <a:pt x="175" y="2036"/>
                  </a:lnTo>
                  <a:lnTo>
                    <a:pt x="88" y="1940"/>
                  </a:lnTo>
                  <a:lnTo>
                    <a:pt x="0" y="1845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EEF0F6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dk1"/>
                </a:solidFill>
              </a:endParaRPr>
            </a:p>
          </p:txBody>
        </p:sp>
        <p:sp>
          <p:nvSpPr>
            <p:cNvPr id="749" name="Google Shape;749;p62"/>
            <p:cNvSpPr/>
            <p:nvPr/>
          </p:nvSpPr>
          <p:spPr>
            <a:xfrm>
              <a:off x="3727414" y="3281108"/>
              <a:ext cx="1451428" cy="1068508"/>
            </a:xfrm>
            <a:custGeom>
              <a:avLst/>
              <a:gdLst/>
              <a:ahLst/>
              <a:cxnLst/>
              <a:rect l="l" t="t" r="r" b="b"/>
              <a:pathLst>
                <a:path w="5695" h="4195" extrusionOk="0">
                  <a:moveTo>
                    <a:pt x="0" y="0"/>
                  </a:moveTo>
                  <a:lnTo>
                    <a:pt x="207" y="6"/>
                  </a:lnTo>
                  <a:lnTo>
                    <a:pt x="412" y="17"/>
                  </a:lnTo>
                  <a:lnTo>
                    <a:pt x="617" y="32"/>
                  </a:lnTo>
                  <a:lnTo>
                    <a:pt x="819" y="53"/>
                  </a:lnTo>
                  <a:lnTo>
                    <a:pt x="1021" y="78"/>
                  </a:lnTo>
                  <a:lnTo>
                    <a:pt x="1221" y="108"/>
                  </a:lnTo>
                  <a:lnTo>
                    <a:pt x="1419" y="143"/>
                  </a:lnTo>
                  <a:lnTo>
                    <a:pt x="1615" y="182"/>
                  </a:lnTo>
                  <a:lnTo>
                    <a:pt x="1810" y="226"/>
                  </a:lnTo>
                  <a:lnTo>
                    <a:pt x="2003" y="274"/>
                  </a:lnTo>
                  <a:lnTo>
                    <a:pt x="2195" y="326"/>
                  </a:lnTo>
                  <a:lnTo>
                    <a:pt x="2385" y="383"/>
                  </a:lnTo>
                  <a:lnTo>
                    <a:pt x="2572" y="445"/>
                  </a:lnTo>
                  <a:lnTo>
                    <a:pt x="2758" y="511"/>
                  </a:lnTo>
                  <a:lnTo>
                    <a:pt x="2941" y="580"/>
                  </a:lnTo>
                  <a:lnTo>
                    <a:pt x="3123" y="654"/>
                  </a:lnTo>
                  <a:lnTo>
                    <a:pt x="3302" y="732"/>
                  </a:lnTo>
                  <a:lnTo>
                    <a:pt x="3479" y="814"/>
                  </a:lnTo>
                  <a:lnTo>
                    <a:pt x="3654" y="899"/>
                  </a:lnTo>
                  <a:lnTo>
                    <a:pt x="3826" y="989"/>
                  </a:lnTo>
                  <a:lnTo>
                    <a:pt x="3997" y="1083"/>
                  </a:lnTo>
                  <a:lnTo>
                    <a:pt x="4165" y="1180"/>
                  </a:lnTo>
                  <a:lnTo>
                    <a:pt x="4330" y="1282"/>
                  </a:lnTo>
                  <a:lnTo>
                    <a:pt x="4492" y="1387"/>
                  </a:lnTo>
                  <a:lnTo>
                    <a:pt x="4653" y="1495"/>
                  </a:lnTo>
                  <a:lnTo>
                    <a:pt x="4810" y="1607"/>
                  </a:lnTo>
                  <a:lnTo>
                    <a:pt x="4965" y="1722"/>
                  </a:lnTo>
                  <a:lnTo>
                    <a:pt x="5116" y="1841"/>
                  </a:lnTo>
                  <a:lnTo>
                    <a:pt x="5266" y="1964"/>
                  </a:lnTo>
                  <a:lnTo>
                    <a:pt x="5412" y="2089"/>
                  </a:lnTo>
                  <a:lnTo>
                    <a:pt x="5555" y="2218"/>
                  </a:lnTo>
                  <a:lnTo>
                    <a:pt x="5695" y="2350"/>
                  </a:lnTo>
                  <a:lnTo>
                    <a:pt x="3843" y="4195"/>
                  </a:lnTo>
                  <a:lnTo>
                    <a:pt x="3748" y="4107"/>
                  </a:lnTo>
                  <a:lnTo>
                    <a:pt x="3651" y="4020"/>
                  </a:lnTo>
                  <a:lnTo>
                    <a:pt x="3552" y="3937"/>
                  </a:lnTo>
                  <a:lnTo>
                    <a:pt x="3451" y="3854"/>
                  </a:lnTo>
                  <a:lnTo>
                    <a:pt x="3348" y="3775"/>
                  </a:lnTo>
                  <a:lnTo>
                    <a:pt x="3243" y="3697"/>
                  </a:lnTo>
                  <a:lnTo>
                    <a:pt x="3136" y="3622"/>
                  </a:lnTo>
                  <a:lnTo>
                    <a:pt x="3028" y="3549"/>
                  </a:lnTo>
                  <a:lnTo>
                    <a:pt x="2918" y="3479"/>
                  </a:lnTo>
                  <a:lnTo>
                    <a:pt x="2807" y="3411"/>
                  </a:lnTo>
                  <a:lnTo>
                    <a:pt x="2694" y="3345"/>
                  </a:lnTo>
                  <a:lnTo>
                    <a:pt x="2579" y="3283"/>
                  </a:lnTo>
                  <a:lnTo>
                    <a:pt x="2462" y="3222"/>
                  </a:lnTo>
                  <a:lnTo>
                    <a:pt x="2344" y="3165"/>
                  </a:lnTo>
                  <a:lnTo>
                    <a:pt x="2224" y="3109"/>
                  </a:lnTo>
                  <a:lnTo>
                    <a:pt x="2104" y="3057"/>
                  </a:lnTo>
                  <a:lnTo>
                    <a:pt x="1981" y="3007"/>
                  </a:lnTo>
                  <a:lnTo>
                    <a:pt x="1857" y="2960"/>
                  </a:lnTo>
                  <a:lnTo>
                    <a:pt x="1733" y="2916"/>
                  </a:lnTo>
                  <a:lnTo>
                    <a:pt x="1606" y="2874"/>
                  </a:lnTo>
                  <a:lnTo>
                    <a:pt x="1478" y="2836"/>
                  </a:lnTo>
                  <a:lnTo>
                    <a:pt x="1349" y="2800"/>
                  </a:lnTo>
                  <a:lnTo>
                    <a:pt x="1219" y="2767"/>
                  </a:lnTo>
                  <a:lnTo>
                    <a:pt x="1088" y="2738"/>
                  </a:lnTo>
                  <a:lnTo>
                    <a:pt x="956" y="2710"/>
                  </a:lnTo>
                  <a:lnTo>
                    <a:pt x="821" y="2686"/>
                  </a:lnTo>
                  <a:lnTo>
                    <a:pt x="687" y="2665"/>
                  </a:lnTo>
                  <a:lnTo>
                    <a:pt x="552" y="2648"/>
                  </a:lnTo>
                  <a:lnTo>
                    <a:pt x="416" y="2633"/>
                  </a:lnTo>
                  <a:lnTo>
                    <a:pt x="278" y="2622"/>
                  </a:lnTo>
                  <a:lnTo>
                    <a:pt x="140" y="2614"/>
                  </a:lnTo>
                  <a:lnTo>
                    <a:pt x="0" y="2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dk1"/>
                </a:solidFill>
              </a:endParaRPr>
            </a:p>
          </p:txBody>
        </p:sp>
      </p:grpSp>
      <p:sp>
        <p:nvSpPr>
          <p:cNvPr id="750" name="Google Shape;750;p62"/>
          <p:cNvSpPr/>
          <p:nvPr/>
        </p:nvSpPr>
        <p:spPr>
          <a:xfrm rot="5400000">
            <a:off x="5829331" y="1448093"/>
            <a:ext cx="1322189" cy="2499173"/>
          </a:xfrm>
          <a:custGeom>
            <a:avLst/>
            <a:gdLst/>
            <a:ahLst/>
            <a:cxnLst/>
            <a:rect l="l" t="t" r="r" b="b"/>
            <a:pathLst>
              <a:path w="1798896" h="3400235" extrusionOk="0">
                <a:moveTo>
                  <a:pt x="0" y="1688903"/>
                </a:moveTo>
                <a:lnTo>
                  <a:pt x="2493" y="1605828"/>
                </a:lnTo>
                <a:lnTo>
                  <a:pt x="9143" y="1521923"/>
                </a:lnTo>
                <a:lnTo>
                  <a:pt x="19948" y="1440510"/>
                </a:lnTo>
                <a:lnTo>
                  <a:pt x="34077" y="1359097"/>
                </a:lnTo>
                <a:lnTo>
                  <a:pt x="52363" y="1277684"/>
                </a:lnTo>
                <a:lnTo>
                  <a:pt x="74804" y="1198764"/>
                </a:lnTo>
                <a:lnTo>
                  <a:pt x="101400" y="1121505"/>
                </a:lnTo>
                <a:lnTo>
                  <a:pt x="131322" y="1045907"/>
                </a:lnTo>
                <a:lnTo>
                  <a:pt x="164568" y="971140"/>
                </a:lnTo>
                <a:lnTo>
                  <a:pt x="201138" y="898034"/>
                </a:lnTo>
                <a:lnTo>
                  <a:pt x="241865" y="827421"/>
                </a:lnTo>
                <a:lnTo>
                  <a:pt x="284253" y="758470"/>
                </a:lnTo>
                <a:lnTo>
                  <a:pt x="331629" y="691179"/>
                </a:lnTo>
                <a:lnTo>
                  <a:pt x="381498" y="626381"/>
                </a:lnTo>
                <a:lnTo>
                  <a:pt x="435522" y="564075"/>
                </a:lnTo>
                <a:lnTo>
                  <a:pt x="492040" y="504262"/>
                </a:lnTo>
                <a:lnTo>
                  <a:pt x="550221" y="448602"/>
                </a:lnTo>
                <a:lnTo>
                  <a:pt x="612557" y="393773"/>
                </a:lnTo>
                <a:lnTo>
                  <a:pt x="677387" y="342267"/>
                </a:lnTo>
                <a:lnTo>
                  <a:pt x="743879" y="294084"/>
                </a:lnTo>
                <a:lnTo>
                  <a:pt x="814526" y="249223"/>
                </a:lnTo>
                <a:lnTo>
                  <a:pt x="887667" y="206856"/>
                </a:lnTo>
                <a:lnTo>
                  <a:pt x="961639" y="168641"/>
                </a:lnTo>
                <a:lnTo>
                  <a:pt x="1039767" y="133750"/>
                </a:lnTo>
                <a:lnTo>
                  <a:pt x="1120389" y="103013"/>
                </a:lnTo>
                <a:lnTo>
                  <a:pt x="1202673" y="75598"/>
                </a:lnTo>
                <a:lnTo>
                  <a:pt x="1286619" y="51506"/>
                </a:lnTo>
                <a:lnTo>
                  <a:pt x="1372227" y="32399"/>
                </a:lnTo>
                <a:lnTo>
                  <a:pt x="1457835" y="18277"/>
                </a:lnTo>
                <a:lnTo>
                  <a:pt x="1542613" y="7477"/>
                </a:lnTo>
                <a:lnTo>
                  <a:pt x="1627390" y="1662"/>
                </a:lnTo>
                <a:lnTo>
                  <a:pt x="1712167" y="0"/>
                </a:lnTo>
                <a:lnTo>
                  <a:pt x="1796113" y="2492"/>
                </a:lnTo>
                <a:lnTo>
                  <a:pt x="1798896" y="2685"/>
                </a:lnTo>
                <a:lnTo>
                  <a:pt x="1798896" y="3396900"/>
                </a:lnTo>
                <a:lnTo>
                  <a:pt x="1774503" y="3398573"/>
                </a:lnTo>
                <a:lnTo>
                  <a:pt x="1690557" y="3400235"/>
                </a:lnTo>
                <a:lnTo>
                  <a:pt x="1607442" y="3397743"/>
                </a:lnTo>
                <a:lnTo>
                  <a:pt x="1523496" y="3390266"/>
                </a:lnTo>
                <a:lnTo>
                  <a:pt x="1442044" y="3379466"/>
                </a:lnTo>
                <a:lnTo>
                  <a:pt x="1360591" y="3365344"/>
                </a:lnTo>
                <a:lnTo>
                  <a:pt x="1279138" y="3347067"/>
                </a:lnTo>
                <a:lnTo>
                  <a:pt x="1200179" y="3324637"/>
                </a:lnTo>
                <a:lnTo>
                  <a:pt x="1122051" y="3298053"/>
                </a:lnTo>
                <a:lnTo>
                  <a:pt x="1047248" y="3268147"/>
                </a:lnTo>
                <a:lnTo>
                  <a:pt x="971613" y="3234917"/>
                </a:lnTo>
                <a:lnTo>
                  <a:pt x="898472" y="3199195"/>
                </a:lnTo>
                <a:lnTo>
                  <a:pt x="827824" y="3158489"/>
                </a:lnTo>
                <a:lnTo>
                  <a:pt x="758839" y="3115290"/>
                </a:lnTo>
                <a:lnTo>
                  <a:pt x="692347" y="3067938"/>
                </a:lnTo>
                <a:lnTo>
                  <a:pt x="628349" y="3018924"/>
                </a:lnTo>
                <a:lnTo>
                  <a:pt x="566012" y="2964925"/>
                </a:lnTo>
                <a:lnTo>
                  <a:pt x="506170" y="2908434"/>
                </a:lnTo>
                <a:lnTo>
                  <a:pt x="448820" y="2850283"/>
                </a:lnTo>
                <a:lnTo>
                  <a:pt x="394796" y="2787977"/>
                </a:lnTo>
                <a:lnTo>
                  <a:pt x="343264" y="2723179"/>
                </a:lnTo>
                <a:lnTo>
                  <a:pt x="294227" y="2656719"/>
                </a:lnTo>
                <a:lnTo>
                  <a:pt x="248513" y="2586106"/>
                </a:lnTo>
                <a:lnTo>
                  <a:pt x="206956" y="2513000"/>
                </a:lnTo>
                <a:lnTo>
                  <a:pt x="168723" y="2437403"/>
                </a:lnTo>
                <a:lnTo>
                  <a:pt x="133815" y="2360974"/>
                </a:lnTo>
                <a:lnTo>
                  <a:pt x="103062" y="2281223"/>
                </a:lnTo>
                <a:lnTo>
                  <a:pt x="74803" y="2198149"/>
                </a:lnTo>
                <a:lnTo>
                  <a:pt x="52362" y="2115074"/>
                </a:lnTo>
                <a:lnTo>
                  <a:pt x="32415" y="2028677"/>
                </a:lnTo>
                <a:lnTo>
                  <a:pt x="17454" y="1943941"/>
                </a:lnTo>
                <a:lnTo>
                  <a:pt x="6649" y="1859205"/>
                </a:lnTo>
                <a:lnTo>
                  <a:pt x="2493" y="1774469"/>
                </a:lnTo>
                <a:close/>
              </a:path>
            </a:pathLst>
          </a:custGeom>
          <a:solidFill>
            <a:schemeClr val="lt2">
              <a:alpha val="29800"/>
            </a:schemeClr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dk1"/>
              </a:solidFill>
            </a:endParaRPr>
          </a:p>
        </p:txBody>
      </p:sp>
      <p:grpSp>
        <p:nvGrpSpPr>
          <p:cNvPr id="751" name="Google Shape;751;p62"/>
          <p:cNvGrpSpPr/>
          <p:nvPr/>
        </p:nvGrpSpPr>
        <p:grpSpPr>
          <a:xfrm rot="-5400000">
            <a:off x="5437111" y="2230348"/>
            <a:ext cx="2112715" cy="2103708"/>
            <a:chOff x="2177386" y="3902494"/>
            <a:chExt cx="3028981" cy="3015204"/>
          </a:xfrm>
        </p:grpSpPr>
        <p:sp>
          <p:nvSpPr>
            <p:cNvPr id="752" name="Google Shape;752;p62"/>
            <p:cNvSpPr/>
            <p:nvPr/>
          </p:nvSpPr>
          <p:spPr>
            <a:xfrm>
              <a:off x="2177386" y="3902494"/>
              <a:ext cx="3028981" cy="3015204"/>
            </a:xfrm>
            <a:custGeom>
              <a:avLst/>
              <a:gdLst/>
              <a:ahLst/>
              <a:cxnLst/>
              <a:rect l="l" t="t" r="r" b="b"/>
              <a:pathLst>
                <a:path w="11885" h="11840" extrusionOk="0">
                  <a:moveTo>
                    <a:pt x="11885" y="5922"/>
                  </a:moveTo>
                  <a:lnTo>
                    <a:pt x="11876" y="6227"/>
                  </a:lnTo>
                  <a:lnTo>
                    <a:pt x="11853" y="6528"/>
                  </a:lnTo>
                  <a:lnTo>
                    <a:pt x="11815" y="6823"/>
                  </a:lnTo>
                  <a:lnTo>
                    <a:pt x="11763" y="7115"/>
                  </a:lnTo>
                  <a:lnTo>
                    <a:pt x="11696" y="7401"/>
                  </a:lnTo>
                  <a:lnTo>
                    <a:pt x="11616" y="7682"/>
                  </a:lnTo>
                  <a:lnTo>
                    <a:pt x="11522" y="7957"/>
                  </a:lnTo>
                  <a:lnTo>
                    <a:pt x="11416" y="8226"/>
                  </a:lnTo>
                  <a:lnTo>
                    <a:pt x="11296" y="8488"/>
                  </a:lnTo>
                  <a:lnTo>
                    <a:pt x="11165" y="8743"/>
                  </a:lnTo>
                  <a:lnTo>
                    <a:pt x="11022" y="8991"/>
                  </a:lnTo>
                  <a:lnTo>
                    <a:pt x="10868" y="9232"/>
                  </a:lnTo>
                  <a:lnTo>
                    <a:pt x="10702" y="9464"/>
                  </a:lnTo>
                  <a:lnTo>
                    <a:pt x="10525" y="9687"/>
                  </a:lnTo>
                  <a:lnTo>
                    <a:pt x="10338" y="9902"/>
                  </a:lnTo>
                  <a:lnTo>
                    <a:pt x="10141" y="10107"/>
                  </a:lnTo>
                  <a:lnTo>
                    <a:pt x="9934" y="10303"/>
                  </a:lnTo>
                  <a:lnTo>
                    <a:pt x="9719" y="10489"/>
                  </a:lnTo>
                  <a:lnTo>
                    <a:pt x="9494" y="10665"/>
                  </a:lnTo>
                  <a:lnTo>
                    <a:pt x="9261" y="10830"/>
                  </a:lnTo>
                  <a:lnTo>
                    <a:pt x="9020" y="10984"/>
                  </a:lnTo>
                  <a:lnTo>
                    <a:pt x="8771" y="11126"/>
                  </a:lnTo>
                  <a:lnTo>
                    <a:pt x="8515" y="11257"/>
                  </a:lnTo>
                  <a:lnTo>
                    <a:pt x="8252" y="11375"/>
                  </a:lnTo>
                  <a:lnTo>
                    <a:pt x="7981" y="11481"/>
                  </a:lnTo>
                  <a:lnTo>
                    <a:pt x="7705" y="11574"/>
                  </a:lnTo>
                  <a:lnTo>
                    <a:pt x="7423" y="11654"/>
                  </a:lnTo>
                  <a:lnTo>
                    <a:pt x="7135" y="11720"/>
                  </a:lnTo>
                  <a:lnTo>
                    <a:pt x="6842" y="11772"/>
                  </a:lnTo>
                  <a:lnTo>
                    <a:pt x="6545" y="11809"/>
                  </a:lnTo>
                  <a:lnTo>
                    <a:pt x="6243" y="11831"/>
                  </a:lnTo>
                  <a:lnTo>
                    <a:pt x="5936" y="11840"/>
                  </a:lnTo>
                  <a:lnTo>
                    <a:pt x="5631" y="11831"/>
                  </a:lnTo>
                  <a:lnTo>
                    <a:pt x="5329" y="11808"/>
                  </a:lnTo>
                  <a:lnTo>
                    <a:pt x="5033" y="11771"/>
                  </a:lnTo>
                  <a:lnTo>
                    <a:pt x="4740" y="11719"/>
                  </a:lnTo>
                  <a:lnTo>
                    <a:pt x="4453" y="11653"/>
                  </a:lnTo>
                  <a:lnTo>
                    <a:pt x="4171" y="11572"/>
                  </a:lnTo>
                  <a:lnTo>
                    <a:pt x="3895" y="11479"/>
                  </a:lnTo>
                  <a:lnTo>
                    <a:pt x="3626" y="11374"/>
                  </a:lnTo>
                  <a:lnTo>
                    <a:pt x="3362" y="11255"/>
                  </a:lnTo>
                  <a:lnTo>
                    <a:pt x="3106" y="11124"/>
                  </a:lnTo>
                  <a:lnTo>
                    <a:pt x="2857" y="10981"/>
                  </a:lnTo>
                  <a:lnTo>
                    <a:pt x="2616" y="10828"/>
                  </a:lnTo>
                  <a:lnTo>
                    <a:pt x="2383" y="10663"/>
                  </a:lnTo>
                  <a:lnTo>
                    <a:pt x="2159" y="10486"/>
                  </a:lnTo>
                  <a:lnTo>
                    <a:pt x="1944" y="10300"/>
                  </a:lnTo>
                  <a:lnTo>
                    <a:pt x="1737" y="10105"/>
                  </a:lnTo>
                  <a:lnTo>
                    <a:pt x="1541" y="9899"/>
                  </a:lnTo>
                  <a:lnTo>
                    <a:pt x="1355" y="9684"/>
                  </a:lnTo>
                  <a:lnTo>
                    <a:pt x="1178" y="9460"/>
                  </a:lnTo>
                  <a:lnTo>
                    <a:pt x="1013" y="9229"/>
                  </a:lnTo>
                  <a:lnTo>
                    <a:pt x="858" y="8988"/>
                  </a:lnTo>
                  <a:lnTo>
                    <a:pt x="715" y="8740"/>
                  </a:lnTo>
                  <a:lnTo>
                    <a:pt x="584" y="8485"/>
                  </a:lnTo>
                  <a:lnTo>
                    <a:pt x="465" y="8223"/>
                  </a:lnTo>
                  <a:lnTo>
                    <a:pt x="359" y="7953"/>
                  </a:lnTo>
                  <a:lnTo>
                    <a:pt x="266" y="7679"/>
                  </a:lnTo>
                  <a:lnTo>
                    <a:pt x="185" y="7398"/>
                  </a:lnTo>
                  <a:lnTo>
                    <a:pt x="119" y="7111"/>
                  </a:lnTo>
                  <a:lnTo>
                    <a:pt x="68" y="6819"/>
                  </a:lnTo>
                  <a:lnTo>
                    <a:pt x="30" y="6523"/>
                  </a:lnTo>
                  <a:lnTo>
                    <a:pt x="7" y="6223"/>
                  </a:lnTo>
                  <a:lnTo>
                    <a:pt x="0" y="5918"/>
                  </a:lnTo>
                  <a:lnTo>
                    <a:pt x="8" y="5614"/>
                  </a:lnTo>
                  <a:lnTo>
                    <a:pt x="31" y="5313"/>
                  </a:lnTo>
                  <a:lnTo>
                    <a:pt x="69" y="5016"/>
                  </a:lnTo>
                  <a:lnTo>
                    <a:pt x="120" y="4725"/>
                  </a:lnTo>
                  <a:lnTo>
                    <a:pt x="188" y="4439"/>
                  </a:lnTo>
                  <a:lnTo>
                    <a:pt x="267" y="4158"/>
                  </a:lnTo>
                  <a:lnTo>
                    <a:pt x="361" y="3882"/>
                  </a:lnTo>
                  <a:lnTo>
                    <a:pt x="467" y="3614"/>
                  </a:lnTo>
                  <a:lnTo>
                    <a:pt x="586" y="3351"/>
                  </a:lnTo>
                  <a:lnTo>
                    <a:pt x="718" y="3095"/>
                  </a:lnTo>
                  <a:lnTo>
                    <a:pt x="861" y="2848"/>
                  </a:lnTo>
                  <a:lnTo>
                    <a:pt x="1016" y="2608"/>
                  </a:lnTo>
                  <a:lnTo>
                    <a:pt x="1182" y="2376"/>
                  </a:lnTo>
                  <a:lnTo>
                    <a:pt x="1358" y="2152"/>
                  </a:lnTo>
                  <a:lnTo>
                    <a:pt x="1544" y="1938"/>
                  </a:lnTo>
                  <a:lnTo>
                    <a:pt x="1741" y="1732"/>
                  </a:lnTo>
                  <a:lnTo>
                    <a:pt x="1948" y="1536"/>
                  </a:lnTo>
                  <a:lnTo>
                    <a:pt x="2164" y="1350"/>
                  </a:lnTo>
                  <a:lnTo>
                    <a:pt x="2388" y="1175"/>
                  </a:lnTo>
                  <a:lnTo>
                    <a:pt x="2621" y="1010"/>
                  </a:lnTo>
                  <a:lnTo>
                    <a:pt x="2862" y="856"/>
                  </a:lnTo>
                  <a:lnTo>
                    <a:pt x="3111" y="713"/>
                  </a:lnTo>
                  <a:lnTo>
                    <a:pt x="3368" y="582"/>
                  </a:lnTo>
                  <a:lnTo>
                    <a:pt x="3631" y="464"/>
                  </a:lnTo>
                  <a:lnTo>
                    <a:pt x="3900" y="358"/>
                  </a:lnTo>
                  <a:lnTo>
                    <a:pt x="4176" y="265"/>
                  </a:lnTo>
                  <a:lnTo>
                    <a:pt x="4458" y="186"/>
                  </a:lnTo>
                  <a:lnTo>
                    <a:pt x="4746" y="120"/>
                  </a:lnTo>
                  <a:lnTo>
                    <a:pt x="5039" y="68"/>
                  </a:lnTo>
                  <a:lnTo>
                    <a:pt x="5336" y="30"/>
                  </a:lnTo>
                  <a:lnTo>
                    <a:pt x="5638" y="7"/>
                  </a:lnTo>
                  <a:lnTo>
                    <a:pt x="5943" y="0"/>
                  </a:lnTo>
                  <a:lnTo>
                    <a:pt x="6249" y="7"/>
                  </a:lnTo>
                  <a:lnTo>
                    <a:pt x="6551" y="31"/>
                  </a:lnTo>
                  <a:lnTo>
                    <a:pt x="6849" y="69"/>
                  </a:lnTo>
                  <a:lnTo>
                    <a:pt x="7142" y="121"/>
                  </a:lnTo>
                  <a:lnTo>
                    <a:pt x="7430" y="187"/>
                  </a:lnTo>
                  <a:lnTo>
                    <a:pt x="7712" y="267"/>
                  </a:lnTo>
                  <a:lnTo>
                    <a:pt x="7987" y="360"/>
                  </a:lnTo>
                  <a:lnTo>
                    <a:pt x="8258" y="467"/>
                  </a:lnTo>
                  <a:lnTo>
                    <a:pt x="8521" y="585"/>
                  </a:lnTo>
                  <a:lnTo>
                    <a:pt x="8778" y="716"/>
                  </a:lnTo>
                  <a:lnTo>
                    <a:pt x="9026" y="858"/>
                  </a:lnTo>
                  <a:lnTo>
                    <a:pt x="9268" y="1013"/>
                  </a:lnTo>
                  <a:lnTo>
                    <a:pt x="9500" y="1178"/>
                  </a:lnTo>
                  <a:lnTo>
                    <a:pt x="9725" y="1353"/>
                  </a:lnTo>
                  <a:lnTo>
                    <a:pt x="9941" y="1540"/>
                  </a:lnTo>
                  <a:lnTo>
                    <a:pt x="10147" y="1736"/>
                  </a:lnTo>
                  <a:lnTo>
                    <a:pt x="10343" y="1941"/>
                  </a:lnTo>
                  <a:lnTo>
                    <a:pt x="10530" y="2156"/>
                  </a:lnTo>
                  <a:lnTo>
                    <a:pt x="10706" y="2380"/>
                  </a:lnTo>
                  <a:lnTo>
                    <a:pt x="10872" y="2612"/>
                  </a:lnTo>
                  <a:lnTo>
                    <a:pt x="11027" y="2852"/>
                  </a:lnTo>
                  <a:lnTo>
                    <a:pt x="11170" y="3101"/>
                  </a:lnTo>
                  <a:lnTo>
                    <a:pt x="11301" y="3356"/>
                  </a:lnTo>
                  <a:lnTo>
                    <a:pt x="11419" y="3618"/>
                  </a:lnTo>
                  <a:lnTo>
                    <a:pt x="11526" y="3887"/>
                  </a:lnTo>
                  <a:lnTo>
                    <a:pt x="11618" y="4162"/>
                  </a:lnTo>
                  <a:lnTo>
                    <a:pt x="11699" y="4443"/>
                  </a:lnTo>
                  <a:lnTo>
                    <a:pt x="11765" y="4729"/>
                  </a:lnTo>
                  <a:lnTo>
                    <a:pt x="11816" y="5020"/>
                  </a:lnTo>
                  <a:lnTo>
                    <a:pt x="11854" y="5317"/>
                  </a:lnTo>
                  <a:lnTo>
                    <a:pt x="11877" y="5618"/>
                  </a:lnTo>
                  <a:lnTo>
                    <a:pt x="11885" y="5922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dk1"/>
                </a:solidFill>
              </a:endParaRPr>
            </a:p>
          </p:txBody>
        </p:sp>
        <p:sp>
          <p:nvSpPr>
            <p:cNvPr id="753" name="Google Shape;753;p62"/>
            <p:cNvSpPr/>
            <p:nvPr/>
          </p:nvSpPr>
          <p:spPr>
            <a:xfrm>
              <a:off x="3243603" y="4980176"/>
              <a:ext cx="898832" cy="894250"/>
            </a:xfrm>
            <a:custGeom>
              <a:avLst/>
              <a:gdLst/>
              <a:ahLst/>
              <a:cxnLst/>
              <a:rect l="l" t="t" r="r" b="b"/>
              <a:pathLst>
                <a:path w="3520" h="3507" extrusionOk="0">
                  <a:moveTo>
                    <a:pt x="3367" y="2469"/>
                  </a:moveTo>
                  <a:lnTo>
                    <a:pt x="3329" y="2551"/>
                  </a:lnTo>
                  <a:lnTo>
                    <a:pt x="3286" y="2630"/>
                  </a:lnTo>
                  <a:lnTo>
                    <a:pt x="3239" y="2705"/>
                  </a:lnTo>
                  <a:lnTo>
                    <a:pt x="3190" y="2777"/>
                  </a:lnTo>
                  <a:lnTo>
                    <a:pt x="3137" y="2847"/>
                  </a:lnTo>
                  <a:lnTo>
                    <a:pt x="3081" y="2913"/>
                  </a:lnTo>
                  <a:lnTo>
                    <a:pt x="3022" y="2977"/>
                  </a:lnTo>
                  <a:lnTo>
                    <a:pt x="2962" y="3036"/>
                  </a:lnTo>
                  <a:lnTo>
                    <a:pt x="2898" y="3093"/>
                  </a:lnTo>
                  <a:lnTo>
                    <a:pt x="2831" y="3146"/>
                  </a:lnTo>
                  <a:lnTo>
                    <a:pt x="2762" y="3196"/>
                  </a:lnTo>
                  <a:lnTo>
                    <a:pt x="2691" y="3242"/>
                  </a:lnTo>
                  <a:lnTo>
                    <a:pt x="2618" y="3285"/>
                  </a:lnTo>
                  <a:lnTo>
                    <a:pt x="2543" y="3325"/>
                  </a:lnTo>
                  <a:lnTo>
                    <a:pt x="2467" y="3360"/>
                  </a:lnTo>
                  <a:lnTo>
                    <a:pt x="2388" y="3392"/>
                  </a:lnTo>
                  <a:lnTo>
                    <a:pt x="2308" y="3421"/>
                  </a:lnTo>
                  <a:lnTo>
                    <a:pt x="2228" y="3445"/>
                  </a:lnTo>
                  <a:lnTo>
                    <a:pt x="2146" y="3465"/>
                  </a:lnTo>
                  <a:lnTo>
                    <a:pt x="2063" y="3481"/>
                  </a:lnTo>
                  <a:lnTo>
                    <a:pt x="1979" y="3494"/>
                  </a:lnTo>
                  <a:lnTo>
                    <a:pt x="1894" y="3503"/>
                  </a:lnTo>
                  <a:lnTo>
                    <a:pt x="1809" y="3507"/>
                  </a:lnTo>
                  <a:lnTo>
                    <a:pt x="1723" y="3507"/>
                  </a:lnTo>
                  <a:lnTo>
                    <a:pt x="1637" y="3503"/>
                  </a:lnTo>
                  <a:lnTo>
                    <a:pt x="1551" y="3496"/>
                  </a:lnTo>
                  <a:lnTo>
                    <a:pt x="1465" y="3483"/>
                  </a:lnTo>
                  <a:lnTo>
                    <a:pt x="1379" y="3467"/>
                  </a:lnTo>
                  <a:lnTo>
                    <a:pt x="1294" y="3446"/>
                  </a:lnTo>
                  <a:lnTo>
                    <a:pt x="1210" y="3420"/>
                  </a:lnTo>
                  <a:lnTo>
                    <a:pt x="1125" y="3389"/>
                  </a:lnTo>
                  <a:lnTo>
                    <a:pt x="1041" y="3355"/>
                  </a:lnTo>
                  <a:lnTo>
                    <a:pt x="959" y="3316"/>
                  </a:lnTo>
                  <a:lnTo>
                    <a:pt x="880" y="3273"/>
                  </a:lnTo>
                  <a:lnTo>
                    <a:pt x="805" y="3227"/>
                  </a:lnTo>
                  <a:lnTo>
                    <a:pt x="731" y="3178"/>
                  </a:lnTo>
                  <a:lnTo>
                    <a:pt x="662" y="3125"/>
                  </a:lnTo>
                  <a:lnTo>
                    <a:pt x="595" y="3070"/>
                  </a:lnTo>
                  <a:lnTo>
                    <a:pt x="532" y="3011"/>
                  </a:lnTo>
                  <a:lnTo>
                    <a:pt x="472" y="2951"/>
                  </a:lnTo>
                  <a:lnTo>
                    <a:pt x="415" y="2886"/>
                  </a:lnTo>
                  <a:lnTo>
                    <a:pt x="362" y="2820"/>
                  </a:lnTo>
                  <a:lnTo>
                    <a:pt x="312" y="2751"/>
                  </a:lnTo>
                  <a:lnTo>
                    <a:pt x="265" y="2681"/>
                  </a:lnTo>
                  <a:lnTo>
                    <a:pt x="223" y="2608"/>
                  </a:lnTo>
                  <a:lnTo>
                    <a:pt x="183" y="2534"/>
                  </a:lnTo>
                  <a:lnTo>
                    <a:pt x="147" y="2458"/>
                  </a:lnTo>
                  <a:lnTo>
                    <a:pt x="115" y="2379"/>
                  </a:lnTo>
                  <a:lnTo>
                    <a:pt x="87" y="2300"/>
                  </a:lnTo>
                  <a:lnTo>
                    <a:pt x="62" y="2220"/>
                  </a:lnTo>
                  <a:lnTo>
                    <a:pt x="42" y="2138"/>
                  </a:lnTo>
                  <a:lnTo>
                    <a:pt x="26" y="2055"/>
                  </a:lnTo>
                  <a:lnTo>
                    <a:pt x="13" y="1971"/>
                  </a:lnTo>
                  <a:lnTo>
                    <a:pt x="4" y="1887"/>
                  </a:lnTo>
                  <a:lnTo>
                    <a:pt x="0" y="1802"/>
                  </a:lnTo>
                  <a:lnTo>
                    <a:pt x="0" y="1717"/>
                  </a:lnTo>
                  <a:lnTo>
                    <a:pt x="3" y="1632"/>
                  </a:lnTo>
                  <a:lnTo>
                    <a:pt x="11" y="1546"/>
                  </a:lnTo>
                  <a:lnTo>
                    <a:pt x="24" y="1460"/>
                  </a:lnTo>
                  <a:lnTo>
                    <a:pt x="40" y="1375"/>
                  </a:lnTo>
                  <a:lnTo>
                    <a:pt x="61" y="1290"/>
                  </a:lnTo>
                  <a:lnTo>
                    <a:pt x="88" y="1205"/>
                  </a:lnTo>
                  <a:lnTo>
                    <a:pt x="118" y="1121"/>
                  </a:lnTo>
                  <a:lnTo>
                    <a:pt x="153" y="1037"/>
                  </a:lnTo>
                  <a:lnTo>
                    <a:pt x="191" y="956"/>
                  </a:lnTo>
                  <a:lnTo>
                    <a:pt x="234" y="877"/>
                  </a:lnTo>
                  <a:lnTo>
                    <a:pt x="281" y="802"/>
                  </a:lnTo>
                  <a:lnTo>
                    <a:pt x="330" y="729"/>
                  </a:lnTo>
                  <a:lnTo>
                    <a:pt x="383" y="660"/>
                  </a:lnTo>
                  <a:lnTo>
                    <a:pt x="439" y="593"/>
                  </a:lnTo>
                  <a:lnTo>
                    <a:pt x="498" y="531"/>
                  </a:lnTo>
                  <a:lnTo>
                    <a:pt x="558" y="470"/>
                  </a:lnTo>
                  <a:lnTo>
                    <a:pt x="622" y="414"/>
                  </a:lnTo>
                  <a:lnTo>
                    <a:pt x="689" y="360"/>
                  </a:lnTo>
                  <a:lnTo>
                    <a:pt x="758" y="311"/>
                  </a:lnTo>
                  <a:lnTo>
                    <a:pt x="829" y="264"/>
                  </a:lnTo>
                  <a:lnTo>
                    <a:pt x="902" y="221"/>
                  </a:lnTo>
                  <a:lnTo>
                    <a:pt x="977" y="183"/>
                  </a:lnTo>
                  <a:lnTo>
                    <a:pt x="1053" y="147"/>
                  </a:lnTo>
                  <a:lnTo>
                    <a:pt x="1132" y="115"/>
                  </a:lnTo>
                  <a:lnTo>
                    <a:pt x="1212" y="87"/>
                  </a:lnTo>
                  <a:lnTo>
                    <a:pt x="1292" y="63"/>
                  </a:lnTo>
                  <a:lnTo>
                    <a:pt x="1374" y="42"/>
                  </a:lnTo>
                  <a:lnTo>
                    <a:pt x="1457" y="25"/>
                  </a:lnTo>
                  <a:lnTo>
                    <a:pt x="1541" y="13"/>
                  </a:lnTo>
                  <a:lnTo>
                    <a:pt x="1626" y="4"/>
                  </a:lnTo>
                  <a:lnTo>
                    <a:pt x="1711" y="0"/>
                  </a:lnTo>
                  <a:lnTo>
                    <a:pt x="1797" y="0"/>
                  </a:lnTo>
                  <a:lnTo>
                    <a:pt x="1883" y="3"/>
                  </a:lnTo>
                  <a:lnTo>
                    <a:pt x="1969" y="12"/>
                  </a:lnTo>
                  <a:lnTo>
                    <a:pt x="2055" y="24"/>
                  </a:lnTo>
                  <a:lnTo>
                    <a:pt x="2141" y="41"/>
                  </a:lnTo>
                  <a:lnTo>
                    <a:pt x="2226" y="62"/>
                  </a:lnTo>
                  <a:lnTo>
                    <a:pt x="2310" y="88"/>
                  </a:lnTo>
                  <a:lnTo>
                    <a:pt x="2395" y="118"/>
                  </a:lnTo>
                  <a:lnTo>
                    <a:pt x="2479" y="153"/>
                  </a:lnTo>
                  <a:lnTo>
                    <a:pt x="2561" y="191"/>
                  </a:lnTo>
                  <a:lnTo>
                    <a:pt x="2640" y="234"/>
                  </a:lnTo>
                  <a:lnTo>
                    <a:pt x="2715" y="280"/>
                  </a:lnTo>
                  <a:lnTo>
                    <a:pt x="2789" y="329"/>
                  </a:lnTo>
                  <a:lnTo>
                    <a:pt x="2858" y="381"/>
                  </a:lnTo>
                  <a:lnTo>
                    <a:pt x="2925" y="438"/>
                  </a:lnTo>
                  <a:lnTo>
                    <a:pt x="2988" y="496"/>
                  </a:lnTo>
                  <a:lnTo>
                    <a:pt x="3048" y="557"/>
                  </a:lnTo>
                  <a:lnTo>
                    <a:pt x="3105" y="620"/>
                  </a:lnTo>
                  <a:lnTo>
                    <a:pt x="3158" y="687"/>
                  </a:lnTo>
                  <a:lnTo>
                    <a:pt x="3208" y="755"/>
                  </a:lnTo>
                  <a:lnTo>
                    <a:pt x="3255" y="826"/>
                  </a:lnTo>
                  <a:lnTo>
                    <a:pt x="3297" y="899"/>
                  </a:lnTo>
                  <a:lnTo>
                    <a:pt x="3337" y="973"/>
                  </a:lnTo>
                  <a:lnTo>
                    <a:pt x="3373" y="1050"/>
                  </a:lnTo>
                  <a:lnTo>
                    <a:pt x="3405" y="1128"/>
                  </a:lnTo>
                  <a:lnTo>
                    <a:pt x="3433" y="1207"/>
                  </a:lnTo>
                  <a:lnTo>
                    <a:pt x="3458" y="1288"/>
                  </a:lnTo>
                  <a:lnTo>
                    <a:pt x="3478" y="1369"/>
                  </a:lnTo>
                  <a:lnTo>
                    <a:pt x="3494" y="1452"/>
                  </a:lnTo>
                  <a:lnTo>
                    <a:pt x="3507" y="1535"/>
                  </a:lnTo>
                  <a:lnTo>
                    <a:pt x="3516" y="1620"/>
                  </a:lnTo>
                  <a:lnTo>
                    <a:pt x="3520" y="1705"/>
                  </a:lnTo>
                  <a:lnTo>
                    <a:pt x="3520" y="1790"/>
                  </a:lnTo>
                  <a:lnTo>
                    <a:pt x="3517" y="1876"/>
                  </a:lnTo>
                  <a:lnTo>
                    <a:pt x="3509" y="1962"/>
                  </a:lnTo>
                  <a:lnTo>
                    <a:pt x="3496" y="2047"/>
                  </a:lnTo>
                  <a:lnTo>
                    <a:pt x="3480" y="2132"/>
                  </a:lnTo>
                  <a:lnTo>
                    <a:pt x="3459" y="2217"/>
                  </a:lnTo>
                  <a:lnTo>
                    <a:pt x="3432" y="2302"/>
                  </a:lnTo>
                  <a:lnTo>
                    <a:pt x="3402" y="2387"/>
                  </a:lnTo>
                  <a:lnTo>
                    <a:pt x="3367" y="2469"/>
                  </a:lnTo>
                  <a:close/>
                </a:path>
              </a:pathLst>
            </a:custGeom>
            <a:solidFill>
              <a:srgbClr val="EEF0F6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dk1"/>
                </a:solidFill>
              </a:endParaRPr>
            </a:p>
          </p:txBody>
        </p:sp>
        <p:sp>
          <p:nvSpPr>
            <p:cNvPr id="754" name="Google Shape;754;p62"/>
            <p:cNvSpPr/>
            <p:nvPr/>
          </p:nvSpPr>
          <p:spPr>
            <a:xfrm>
              <a:off x="3374301" y="4069879"/>
              <a:ext cx="635148" cy="1655507"/>
            </a:xfrm>
            <a:custGeom>
              <a:avLst/>
              <a:gdLst/>
              <a:ahLst/>
              <a:cxnLst/>
              <a:rect l="l" t="t" r="r" b="b"/>
              <a:pathLst>
                <a:path w="2493" h="6499" extrusionOk="0">
                  <a:moveTo>
                    <a:pt x="2493" y="5258"/>
                  </a:moveTo>
                  <a:lnTo>
                    <a:pt x="2491" y="5321"/>
                  </a:lnTo>
                  <a:lnTo>
                    <a:pt x="2487" y="5384"/>
                  </a:lnTo>
                  <a:lnTo>
                    <a:pt x="2479" y="5447"/>
                  </a:lnTo>
                  <a:lnTo>
                    <a:pt x="2467" y="5507"/>
                  </a:lnTo>
                  <a:lnTo>
                    <a:pt x="2454" y="5568"/>
                  </a:lnTo>
                  <a:lnTo>
                    <a:pt x="2437" y="5626"/>
                  </a:lnTo>
                  <a:lnTo>
                    <a:pt x="2417" y="5684"/>
                  </a:lnTo>
                  <a:lnTo>
                    <a:pt x="2395" y="5740"/>
                  </a:lnTo>
                  <a:lnTo>
                    <a:pt x="2370" y="5796"/>
                  </a:lnTo>
                  <a:lnTo>
                    <a:pt x="2342" y="5849"/>
                  </a:lnTo>
                  <a:lnTo>
                    <a:pt x="2312" y="5901"/>
                  </a:lnTo>
                  <a:lnTo>
                    <a:pt x="2279" y="5951"/>
                  </a:lnTo>
                  <a:lnTo>
                    <a:pt x="2245" y="6000"/>
                  </a:lnTo>
                  <a:lnTo>
                    <a:pt x="2208" y="6047"/>
                  </a:lnTo>
                  <a:lnTo>
                    <a:pt x="2168" y="6092"/>
                  </a:lnTo>
                  <a:lnTo>
                    <a:pt x="2127" y="6135"/>
                  </a:lnTo>
                  <a:lnTo>
                    <a:pt x="2084" y="6176"/>
                  </a:lnTo>
                  <a:lnTo>
                    <a:pt x="2039" y="6216"/>
                  </a:lnTo>
                  <a:lnTo>
                    <a:pt x="1992" y="6252"/>
                  </a:lnTo>
                  <a:lnTo>
                    <a:pt x="1943" y="6287"/>
                  </a:lnTo>
                  <a:lnTo>
                    <a:pt x="1893" y="6319"/>
                  </a:lnTo>
                  <a:lnTo>
                    <a:pt x="1840" y="6349"/>
                  </a:lnTo>
                  <a:lnTo>
                    <a:pt x="1787" y="6376"/>
                  </a:lnTo>
                  <a:lnTo>
                    <a:pt x="1731" y="6401"/>
                  </a:lnTo>
                  <a:lnTo>
                    <a:pt x="1674" y="6423"/>
                  </a:lnTo>
                  <a:lnTo>
                    <a:pt x="1617" y="6443"/>
                  </a:lnTo>
                  <a:lnTo>
                    <a:pt x="1557" y="6460"/>
                  </a:lnTo>
                  <a:lnTo>
                    <a:pt x="1497" y="6473"/>
                  </a:lnTo>
                  <a:lnTo>
                    <a:pt x="1435" y="6484"/>
                  </a:lnTo>
                  <a:lnTo>
                    <a:pt x="1374" y="6492"/>
                  </a:lnTo>
                  <a:lnTo>
                    <a:pt x="1310" y="6496"/>
                  </a:lnTo>
                  <a:lnTo>
                    <a:pt x="1246" y="6499"/>
                  </a:lnTo>
                  <a:lnTo>
                    <a:pt x="1182" y="6496"/>
                  </a:lnTo>
                  <a:lnTo>
                    <a:pt x="1119" y="6492"/>
                  </a:lnTo>
                  <a:lnTo>
                    <a:pt x="1056" y="6484"/>
                  </a:lnTo>
                  <a:lnTo>
                    <a:pt x="995" y="6473"/>
                  </a:lnTo>
                  <a:lnTo>
                    <a:pt x="934" y="6459"/>
                  </a:lnTo>
                  <a:lnTo>
                    <a:pt x="876" y="6442"/>
                  </a:lnTo>
                  <a:lnTo>
                    <a:pt x="817" y="6423"/>
                  </a:lnTo>
                  <a:lnTo>
                    <a:pt x="760" y="6400"/>
                  </a:lnTo>
                  <a:lnTo>
                    <a:pt x="706" y="6376"/>
                  </a:lnTo>
                  <a:lnTo>
                    <a:pt x="652" y="6348"/>
                  </a:lnTo>
                  <a:lnTo>
                    <a:pt x="600" y="6319"/>
                  </a:lnTo>
                  <a:lnTo>
                    <a:pt x="549" y="6287"/>
                  </a:lnTo>
                  <a:lnTo>
                    <a:pt x="500" y="6251"/>
                  </a:lnTo>
                  <a:lnTo>
                    <a:pt x="453" y="6214"/>
                  </a:lnTo>
                  <a:lnTo>
                    <a:pt x="408" y="6176"/>
                  </a:lnTo>
                  <a:lnTo>
                    <a:pt x="365" y="6134"/>
                  </a:lnTo>
                  <a:lnTo>
                    <a:pt x="323" y="6091"/>
                  </a:lnTo>
                  <a:lnTo>
                    <a:pt x="284" y="6046"/>
                  </a:lnTo>
                  <a:lnTo>
                    <a:pt x="247" y="5999"/>
                  </a:lnTo>
                  <a:lnTo>
                    <a:pt x="213" y="5950"/>
                  </a:lnTo>
                  <a:lnTo>
                    <a:pt x="180" y="5900"/>
                  </a:lnTo>
                  <a:lnTo>
                    <a:pt x="150" y="5848"/>
                  </a:lnTo>
                  <a:lnTo>
                    <a:pt x="123" y="5795"/>
                  </a:lnTo>
                  <a:lnTo>
                    <a:pt x="98" y="5739"/>
                  </a:lnTo>
                  <a:lnTo>
                    <a:pt x="76" y="5683"/>
                  </a:lnTo>
                  <a:lnTo>
                    <a:pt x="56" y="5625"/>
                  </a:lnTo>
                  <a:lnTo>
                    <a:pt x="39" y="5567"/>
                  </a:lnTo>
                  <a:lnTo>
                    <a:pt x="25" y="5506"/>
                  </a:lnTo>
                  <a:lnTo>
                    <a:pt x="15" y="5446"/>
                  </a:lnTo>
                  <a:lnTo>
                    <a:pt x="6" y="5383"/>
                  </a:lnTo>
                  <a:lnTo>
                    <a:pt x="1" y="5320"/>
                  </a:lnTo>
                  <a:lnTo>
                    <a:pt x="0" y="5257"/>
                  </a:lnTo>
                  <a:lnTo>
                    <a:pt x="3" y="5180"/>
                  </a:lnTo>
                  <a:lnTo>
                    <a:pt x="14" y="5084"/>
                  </a:lnTo>
                  <a:lnTo>
                    <a:pt x="30" y="4968"/>
                  </a:lnTo>
                  <a:lnTo>
                    <a:pt x="54" y="4834"/>
                  </a:lnTo>
                  <a:lnTo>
                    <a:pt x="82" y="4682"/>
                  </a:lnTo>
                  <a:lnTo>
                    <a:pt x="115" y="4516"/>
                  </a:lnTo>
                  <a:lnTo>
                    <a:pt x="153" y="4338"/>
                  </a:lnTo>
                  <a:lnTo>
                    <a:pt x="195" y="4145"/>
                  </a:lnTo>
                  <a:lnTo>
                    <a:pt x="241" y="3944"/>
                  </a:lnTo>
                  <a:lnTo>
                    <a:pt x="289" y="3733"/>
                  </a:lnTo>
                  <a:lnTo>
                    <a:pt x="341" y="3516"/>
                  </a:lnTo>
                  <a:lnTo>
                    <a:pt x="395" y="3292"/>
                  </a:lnTo>
                  <a:lnTo>
                    <a:pt x="451" y="3064"/>
                  </a:lnTo>
                  <a:lnTo>
                    <a:pt x="508" y="2834"/>
                  </a:lnTo>
                  <a:lnTo>
                    <a:pt x="566" y="2602"/>
                  </a:lnTo>
                  <a:lnTo>
                    <a:pt x="624" y="2371"/>
                  </a:lnTo>
                  <a:lnTo>
                    <a:pt x="740" y="1917"/>
                  </a:lnTo>
                  <a:lnTo>
                    <a:pt x="854" y="1482"/>
                  </a:lnTo>
                  <a:lnTo>
                    <a:pt x="959" y="1081"/>
                  </a:lnTo>
                  <a:lnTo>
                    <a:pt x="1054" y="725"/>
                  </a:lnTo>
                  <a:lnTo>
                    <a:pt x="1133" y="426"/>
                  </a:lnTo>
                  <a:lnTo>
                    <a:pt x="1195" y="197"/>
                  </a:lnTo>
                  <a:lnTo>
                    <a:pt x="1234" y="52"/>
                  </a:lnTo>
                  <a:lnTo>
                    <a:pt x="1249" y="0"/>
                  </a:lnTo>
                  <a:lnTo>
                    <a:pt x="1262" y="52"/>
                  </a:lnTo>
                  <a:lnTo>
                    <a:pt x="1302" y="198"/>
                  </a:lnTo>
                  <a:lnTo>
                    <a:pt x="1363" y="426"/>
                  </a:lnTo>
                  <a:lnTo>
                    <a:pt x="1443" y="725"/>
                  </a:lnTo>
                  <a:lnTo>
                    <a:pt x="1537" y="1081"/>
                  </a:lnTo>
                  <a:lnTo>
                    <a:pt x="1642" y="1483"/>
                  </a:lnTo>
                  <a:lnTo>
                    <a:pt x="1755" y="1917"/>
                  </a:lnTo>
                  <a:lnTo>
                    <a:pt x="1871" y="2372"/>
                  </a:lnTo>
                  <a:lnTo>
                    <a:pt x="1929" y="2603"/>
                  </a:lnTo>
                  <a:lnTo>
                    <a:pt x="1987" y="2835"/>
                  </a:lnTo>
                  <a:lnTo>
                    <a:pt x="2044" y="3064"/>
                  </a:lnTo>
                  <a:lnTo>
                    <a:pt x="2099" y="3293"/>
                  </a:lnTo>
                  <a:lnTo>
                    <a:pt x="2154" y="3517"/>
                  </a:lnTo>
                  <a:lnTo>
                    <a:pt x="2205" y="3734"/>
                  </a:lnTo>
                  <a:lnTo>
                    <a:pt x="2253" y="3945"/>
                  </a:lnTo>
                  <a:lnTo>
                    <a:pt x="2298" y="4146"/>
                  </a:lnTo>
                  <a:lnTo>
                    <a:pt x="2340" y="4339"/>
                  </a:lnTo>
                  <a:lnTo>
                    <a:pt x="2378" y="4517"/>
                  </a:lnTo>
                  <a:lnTo>
                    <a:pt x="2412" y="4683"/>
                  </a:lnTo>
                  <a:lnTo>
                    <a:pt x="2440" y="4835"/>
                  </a:lnTo>
                  <a:lnTo>
                    <a:pt x="2462" y="4969"/>
                  </a:lnTo>
                  <a:lnTo>
                    <a:pt x="2479" y="5085"/>
                  </a:lnTo>
                  <a:lnTo>
                    <a:pt x="2489" y="5181"/>
                  </a:lnTo>
                  <a:lnTo>
                    <a:pt x="2493" y="5258"/>
                  </a:lnTo>
                  <a:close/>
                </a:path>
              </a:pathLst>
            </a:custGeom>
            <a:solidFill>
              <a:srgbClr val="09314C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dk1"/>
                </a:solidFill>
              </a:endParaRPr>
            </a:p>
          </p:txBody>
        </p:sp>
        <p:sp>
          <p:nvSpPr>
            <p:cNvPr id="755" name="Google Shape;755;p62"/>
            <p:cNvSpPr/>
            <p:nvPr/>
          </p:nvSpPr>
          <p:spPr>
            <a:xfrm>
              <a:off x="3527927" y="5248451"/>
              <a:ext cx="325596" cy="323304"/>
            </a:xfrm>
            <a:custGeom>
              <a:avLst/>
              <a:gdLst/>
              <a:ahLst/>
              <a:cxnLst/>
              <a:rect l="l" t="t" r="r" b="b"/>
              <a:pathLst>
                <a:path w="1274" h="1270" extrusionOk="0">
                  <a:moveTo>
                    <a:pt x="1274" y="635"/>
                  </a:moveTo>
                  <a:lnTo>
                    <a:pt x="1273" y="668"/>
                  </a:lnTo>
                  <a:lnTo>
                    <a:pt x="1271" y="699"/>
                  </a:lnTo>
                  <a:lnTo>
                    <a:pt x="1267" y="732"/>
                  </a:lnTo>
                  <a:lnTo>
                    <a:pt x="1262" y="763"/>
                  </a:lnTo>
                  <a:lnTo>
                    <a:pt x="1254" y="793"/>
                  </a:lnTo>
                  <a:lnTo>
                    <a:pt x="1246" y="824"/>
                  </a:lnTo>
                  <a:lnTo>
                    <a:pt x="1235" y="853"/>
                  </a:lnTo>
                  <a:lnTo>
                    <a:pt x="1224" y="882"/>
                  </a:lnTo>
                  <a:lnTo>
                    <a:pt x="1211" y="910"/>
                  </a:lnTo>
                  <a:lnTo>
                    <a:pt x="1198" y="938"/>
                  </a:lnTo>
                  <a:lnTo>
                    <a:pt x="1182" y="964"/>
                  </a:lnTo>
                  <a:lnTo>
                    <a:pt x="1165" y="990"/>
                  </a:lnTo>
                  <a:lnTo>
                    <a:pt x="1147" y="1015"/>
                  </a:lnTo>
                  <a:lnTo>
                    <a:pt x="1128" y="1039"/>
                  </a:lnTo>
                  <a:lnTo>
                    <a:pt x="1108" y="1062"/>
                  </a:lnTo>
                  <a:lnTo>
                    <a:pt x="1088" y="1084"/>
                  </a:lnTo>
                  <a:lnTo>
                    <a:pt x="1065" y="1105"/>
                  </a:lnTo>
                  <a:lnTo>
                    <a:pt x="1042" y="1125"/>
                  </a:lnTo>
                  <a:lnTo>
                    <a:pt x="1018" y="1143"/>
                  </a:lnTo>
                  <a:lnTo>
                    <a:pt x="993" y="1161"/>
                  </a:lnTo>
                  <a:lnTo>
                    <a:pt x="968" y="1178"/>
                  </a:lnTo>
                  <a:lnTo>
                    <a:pt x="941" y="1193"/>
                  </a:lnTo>
                  <a:lnTo>
                    <a:pt x="913" y="1207"/>
                  </a:lnTo>
                  <a:lnTo>
                    <a:pt x="885" y="1220"/>
                  </a:lnTo>
                  <a:lnTo>
                    <a:pt x="856" y="1231"/>
                  </a:lnTo>
                  <a:lnTo>
                    <a:pt x="826" y="1240"/>
                  </a:lnTo>
                  <a:lnTo>
                    <a:pt x="796" y="1250"/>
                  </a:lnTo>
                  <a:lnTo>
                    <a:pt x="766" y="1256"/>
                  </a:lnTo>
                  <a:lnTo>
                    <a:pt x="734" y="1262"/>
                  </a:lnTo>
                  <a:lnTo>
                    <a:pt x="702" y="1267"/>
                  </a:lnTo>
                  <a:lnTo>
                    <a:pt x="670" y="1269"/>
                  </a:lnTo>
                  <a:lnTo>
                    <a:pt x="637" y="1270"/>
                  </a:lnTo>
                  <a:lnTo>
                    <a:pt x="604" y="1269"/>
                  </a:lnTo>
                  <a:lnTo>
                    <a:pt x="572" y="1267"/>
                  </a:lnTo>
                  <a:lnTo>
                    <a:pt x="540" y="1262"/>
                  </a:lnTo>
                  <a:lnTo>
                    <a:pt x="509" y="1256"/>
                  </a:lnTo>
                  <a:lnTo>
                    <a:pt x="478" y="1250"/>
                  </a:lnTo>
                  <a:lnTo>
                    <a:pt x="448" y="1240"/>
                  </a:lnTo>
                  <a:lnTo>
                    <a:pt x="419" y="1231"/>
                  </a:lnTo>
                  <a:lnTo>
                    <a:pt x="389" y="1220"/>
                  </a:lnTo>
                  <a:lnTo>
                    <a:pt x="361" y="1207"/>
                  </a:lnTo>
                  <a:lnTo>
                    <a:pt x="334" y="1192"/>
                  </a:lnTo>
                  <a:lnTo>
                    <a:pt x="306" y="1178"/>
                  </a:lnTo>
                  <a:lnTo>
                    <a:pt x="281" y="1161"/>
                  </a:lnTo>
                  <a:lnTo>
                    <a:pt x="256" y="1143"/>
                  </a:lnTo>
                  <a:lnTo>
                    <a:pt x="232" y="1125"/>
                  </a:lnTo>
                  <a:lnTo>
                    <a:pt x="209" y="1105"/>
                  </a:lnTo>
                  <a:lnTo>
                    <a:pt x="187" y="1084"/>
                  </a:lnTo>
                  <a:lnTo>
                    <a:pt x="166" y="1061"/>
                  </a:lnTo>
                  <a:lnTo>
                    <a:pt x="146" y="1038"/>
                  </a:lnTo>
                  <a:lnTo>
                    <a:pt x="127" y="1014"/>
                  </a:lnTo>
                  <a:lnTo>
                    <a:pt x="109" y="990"/>
                  </a:lnTo>
                  <a:lnTo>
                    <a:pt x="92" y="964"/>
                  </a:lnTo>
                  <a:lnTo>
                    <a:pt x="77" y="938"/>
                  </a:lnTo>
                  <a:lnTo>
                    <a:pt x="63" y="909"/>
                  </a:lnTo>
                  <a:lnTo>
                    <a:pt x="51" y="881"/>
                  </a:lnTo>
                  <a:lnTo>
                    <a:pt x="39" y="853"/>
                  </a:lnTo>
                  <a:lnTo>
                    <a:pt x="29" y="824"/>
                  </a:lnTo>
                  <a:lnTo>
                    <a:pt x="20" y="793"/>
                  </a:lnTo>
                  <a:lnTo>
                    <a:pt x="13" y="762"/>
                  </a:lnTo>
                  <a:lnTo>
                    <a:pt x="8" y="731"/>
                  </a:lnTo>
                  <a:lnTo>
                    <a:pt x="3" y="699"/>
                  </a:lnTo>
                  <a:lnTo>
                    <a:pt x="1" y="667"/>
                  </a:lnTo>
                  <a:lnTo>
                    <a:pt x="0" y="635"/>
                  </a:lnTo>
                  <a:lnTo>
                    <a:pt x="1" y="602"/>
                  </a:lnTo>
                  <a:lnTo>
                    <a:pt x="3" y="570"/>
                  </a:lnTo>
                  <a:lnTo>
                    <a:pt x="8" y="538"/>
                  </a:lnTo>
                  <a:lnTo>
                    <a:pt x="14" y="506"/>
                  </a:lnTo>
                  <a:lnTo>
                    <a:pt x="20" y="476"/>
                  </a:lnTo>
                  <a:lnTo>
                    <a:pt x="30" y="446"/>
                  </a:lnTo>
                  <a:lnTo>
                    <a:pt x="39" y="416"/>
                  </a:lnTo>
                  <a:lnTo>
                    <a:pt x="51" y="387"/>
                  </a:lnTo>
                  <a:lnTo>
                    <a:pt x="63" y="359"/>
                  </a:lnTo>
                  <a:lnTo>
                    <a:pt x="78" y="332"/>
                  </a:lnTo>
                  <a:lnTo>
                    <a:pt x="92" y="306"/>
                  </a:lnTo>
                  <a:lnTo>
                    <a:pt x="109" y="280"/>
                  </a:lnTo>
                  <a:lnTo>
                    <a:pt x="127" y="255"/>
                  </a:lnTo>
                  <a:lnTo>
                    <a:pt x="146" y="230"/>
                  </a:lnTo>
                  <a:lnTo>
                    <a:pt x="166" y="208"/>
                  </a:lnTo>
                  <a:lnTo>
                    <a:pt x="187" y="186"/>
                  </a:lnTo>
                  <a:lnTo>
                    <a:pt x="209" y="165"/>
                  </a:lnTo>
                  <a:lnTo>
                    <a:pt x="232" y="145"/>
                  </a:lnTo>
                  <a:lnTo>
                    <a:pt x="256" y="126"/>
                  </a:lnTo>
                  <a:lnTo>
                    <a:pt x="281" y="108"/>
                  </a:lnTo>
                  <a:lnTo>
                    <a:pt x="307" y="92"/>
                  </a:lnTo>
                  <a:lnTo>
                    <a:pt x="334" y="77"/>
                  </a:lnTo>
                  <a:lnTo>
                    <a:pt x="361" y="62"/>
                  </a:lnTo>
                  <a:lnTo>
                    <a:pt x="389" y="50"/>
                  </a:lnTo>
                  <a:lnTo>
                    <a:pt x="419" y="38"/>
                  </a:lnTo>
                  <a:lnTo>
                    <a:pt x="448" y="29"/>
                  </a:lnTo>
                  <a:lnTo>
                    <a:pt x="478" y="21"/>
                  </a:lnTo>
                  <a:lnTo>
                    <a:pt x="509" y="13"/>
                  </a:lnTo>
                  <a:lnTo>
                    <a:pt x="540" y="7"/>
                  </a:lnTo>
                  <a:lnTo>
                    <a:pt x="573" y="4"/>
                  </a:lnTo>
                  <a:lnTo>
                    <a:pt x="605" y="1"/>
                  </a:lnTo>
                  <a:lnTo>
                    <a:pt x="638" y="0"/>
                  </a:lnTo>
                  <a:lnTo>
                    <a:pt x="670" y="1"/>
                  </a:lnTo>
                  <a:lnTo>
                    <a:pt x="703" y="4"/>
                  </a:lnTo>
                  <a:lnTo>
                    <a:pt x="735" y="8"/>
                  </a:lnTo>
                  <a:lnTo>
                    <a:pt x="766" y="13"/>
                  </a:lnTo>
                  <a:lnTo>
                    <a:pt x="797" y="21"/>
                  </a:lnTo>
                  <a:lnTo>
                    <a:pt x="827" y="29"/>
                  </a:lnTo>
                  <a:lnTo>
                    <a:pt x="857" y="38"/>
                  </a:lnTo>
                  <a:lnTo>
                    <a:pt x="886" y="50"/>
                  </a:lnTo>
                  <a:lnTo>
                    <a:pt x="913" y="63"/>
                  </a:lnTo>
                  <a:lnTo>
                    <a:pt x="942" y="77"/>
                  </a:lnTo>
                  <a:lnTo>
                    <a:pt x="968" y="93"/>
                  </a:lnTo>
                  <a:lnTo>
                    <a:pt x="994" y="108"/>
                  </a:lnTo>
                  <a:lnTo>
                    <a:pt x="1019" y="126"/>
                  </a:lnTo>
                  <a:lnTo>
                    <a:pt x="1042" y="145"/>
                  </a:lnTo>
                  <a:lnTo>
                    <a:pt x="1065" y="166"/>
                  </a:lnTo>
                  <a:lnTo>
                    <a:pt x="1089" y="187"/>
                  </a:lnTo>
                  <a:lnTo>
                    <a:pt x="1110" y="209"/>
                  </a:lnTo>
                  <a:lnTo>
                    <a:pt x="1129" y="232"/>
                  </a:lnTo>
                  <a:lnTo>
                    <a:pt x="1148" y="256"/>
                  </a:lnTo>
                  <a:lnTo>
                    <a:pt x="1166" y="281"/>
                  </a:lnTo>
                  <a:lnTo>
                    <a:pt x="1182" y="306"/>
                  </a:lnTo>
                  <a:lnTo>
                    <a:pt x="1198" y="333"/>
                  </a:lnTo>
                  <a:lnTo>
                    <a:pt x="1211" y="360"/>
                  </a:lnTo>
                  <a:lnTo>
                    <a:pt x="1225" y="388"/>
                  </a:lnTo>
                  <a:lnTo>
                    <a:pt x="1235" y="416"/>
                  </a:lnTo>
                  <a:lnTo>
                    <a:pt x="1246" y="447"/>
                  </a:lnTo>
                  <a:lnTo>
                    <a:pt x="1254" y="476"/>
                  </a:lnTo>
                  <a:lnTo>
                    <a:pt x="1262" y="507"/>
                  </a:lnTo>
                  <a:lnTo>
                    <a:pt x="1267" y="539"/>
                  </a:lnTo>
                  <a:lnTo>
                    <a:pt x="1271" y="570"/>
                  </a:lnTo>
                  <a:lnTo>
                    <a:pt x="1273" y="602"/>
                  </a:lnTo>
                  <a:lnTo>
                    <a:pt x="1274" y="63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dk1"/>
                </a:solidFill>
              </a:endParaRPr>
            </a:p>
          </p:txBody>
        </p:sp>
        <p:sp>
          <p:nvSpPr>
            <p:cNvPr id="756" name="Google Shape;756;p62"/>
            <p:cNvSpPr/>
            <p:nvPr/>
          </p:nvSpPr>
          <p:spPr>
            <a:xfrm>
              <a:off x="3564614" y="5282844"/>
              <a:ext cx="254517" cy="254516"/>
            </a:xfrm>
            <a:custGeom>
              <a:avLst/>
              <a:gdLst/>
              <a:ahLst/>
              <a:cxnLst/>
              <a:rect l="l" t="t" r="r" b="b"/>
              <a:pathLst>
                <a:path w="997" h="993" extrusionOk="0">
                  <a:moveTo>
                    <a:pt x="997" y="496"/>
                  </a:moveTo>
                  <a:lnTo>
                    <a:pt x="997" y="522"/>
                  </a:lnTo>
                  <a:lnTo>
                    <a:pt x="995" y="547"/>
                  </a:lnTo>
                  <a:lnTo>
                    <a:pt x="992" y="572"/>
                  </a:lnTo>
                  <a:lnTo>
                    <a:pt x="987" y="596"/>
                  </a:lnTo>
                  <a:lnTo>
                    <a:pt x="981" y="620"/>
                  </a:lnTo>
                  <a:lnTo>
                    <a:pt x="975" y="644"/>
                  </a:lnTo>
                  <a:lnTo>
                    <a:pt x="966" y="667"/>
                  </a:lnTo>
                  <a:lnTo>
                    <a:pt x="958" y="689"/>
                  </a:lnTo>
                  <a:lnTo>
                    <a:pt x="947" y="711"/>
                  </a:lnTo>
                  <a:lnTo>
                    <a:pt x="937" y="733"/>
                  </a:lnTo>
                  <a:lnTo>
                    <a:pt x="924" y="754"/>
                  </a:lnTo>
                  <a:lnTo>
                    <a:pt x="912" y="774"/>
                  </a:lnTo>
                  <a:lnTo>
                    <a:pt x="898" y="793"/>
                  </a:lnTo>
                  <a:lnTo>
                    <a:pt x="884" y="812"/>
                  </a:lnTo>
                  <a:lnTo>
                    <a:pt x="868" y="830"/>
                  </a:lnTo>
                  <a:lnTo>
                    <a:pt x="851" y="848"/>
                  </a:lnTo>
                  <a:lnTo>
                    <a:pt x="833" y="863"/>
                  </a:lnTo>
                  <a:lnTo>
                    <a:pt x="815" y="879"/>
                  </a:lnTo>
                  <a:lnTo>
                    <a:pt x="796" y="894"/>
                  </a:lnTo>
                  <a:lnTo>
                    <a:pt x="777" y="908"/>
                  </a:lnTo>
                  <a:lnTo>
                    <a:pt x="757" y="921"/>
                  </a:lnTo>
                  <a:lnTo>
                    <a:pt x="736" y="932"/>
                  </a:lnTo>
                  <a:lnTo>
                    <a:pt x="715" y="944"/>
                  </a:lnTo>
                  <a:lnTo>
                    <a:pt x="693" y="953"/>
                  </a:lnTo>
                  <a:lnTo>
                    <a:pt x="670" y="963"/>
                  </a:lnTo>
                  <a:lnTo>
                    <a:pt x="647" y="970"/>
                  </a:lnTo>
                  <a:lnTo>
                    <a:pt x="622" y="977"/>
                  </a:lnTo>
                  <a:lnTo>
                    <a:pt x="598" y="982"/>
                  </a:lnTo>
                  <a:lnTo>
                    <a:pt x="574" y="987"/>
                  </a:lnTo>
                  <a:lnTo>
                    <a:pt x="549" y="990"/>
                  </a:lnTo>
                  <a:lnTo>
                    <a:pt x="524" y="992"/>
                  </a:lnTo>
                  <a:lnTo>
                    <a:pt x="498" y="993"/>
                  </a:lnTo>
                  <a:lnTo>
                    <a:pt x="472" y="992"/>
                  </a:lnTo>
                  <a:lnTo>
                    <a:pt x="447" y="990"/>
                  </a:lnTo>
                  <a:lnTo>
                    <a:pt x="422" y="987"/>
                  </a:lnTo>
                  <a:lnTo>
                    <a:pt x="398" y="982"/>
                  </a:lnTo>
                  <a:lnTo>
                    <a:pt x="374" y="977"/>
                  </a:lnTo>
                  <a:lnTo>
                    <a:pt x="350" y="970"/>
                  </a:lnTo>
                  <a:lnTo>
                    <a:pt x="327" y="963"/>
                  </a:lnTo>
                  <a:lnTo>
                    <a:pt x="304" y="953"/>
                  </a:lnTo>
                  <a:lnTo>
                    <a:pt x="282" y="944"/>
                  </a:lnTo>
                  <a:lnTo>
                    <a:pt x="261" y="932"/>
                  </a:lnTo>
                  <a:lnTo>
                    <a:pt x="240" y="921"/>
                  </a:lnTo>
                  <a:lnTo>
                    <a:pt x="220" y="907"/>
                  </a:lnTo>
                  <a:lnTo>
                    <a:pt x="200" y="894"/>
                  </a:lnTo>
                  <a:lnTo>
                    <a:pt x="181" y="879"/>
                  </a:lnTo>
                  <a:lnTo>
                    <a:pt x="163" y="863"/>
                  </a:lnTo>
                  <a:lnTo>
                    <a:pt x="145" y="847"/>
                  </a:lnTo>
                  <a:lnTo>
                    <a:pt x="130" y="830"/>
                  </a:lnTo>
                  <a:lnTo>
                    <a:pt x="114" y="811"/>
                  </a:lnTo>
                  <a:lnTo>
                    <a:pt x="99" y="793"/>
                  </a:lnTo>
                  <a:lnTo>
                    <a:pt x="85" y="774"/>
                  </a:lnTo>
                  <a:lnTo>
                    <a:pt x="72" y="754"/>
                  </a:lnTo>
                  <a:lnTo>
                    <a:pt x="60" y="733"/>
                  </a:lnTo>
                  <a:lnTo>
                    <a:pt x="49" y="711"/>
                  </a:lnTo>
                  <a:lnTo>
                    <a:pt x="39" y="689"/>
                  </a:lnTo>
                  <a:lnTo>
                    <a:pt x="30" y="666"/>
                  </a:lnTo>
                  <a:lnTo>
                    <a:pt x="23" y="643"/>
                  </a:lnTo>
                  <a:lnTo>
                    <a:pt x="15" y="620"/>
                  </a:lnTo>
                  <a:lnTo>
                    <a:pt x="10" y="596"/>
                  </a:lnTo>
                  <a:lnTo>
                    <a:pt x="6" y="571"/>
                  </a:lnTo>
                  <a:lnTo>
                    <a:pt x="3" y="547"/>
                  </a:lnTo>
                  <a:lnTo>
                    <a:pt x="1" y="521"/>
                  </a:lnTo>
                  <a:lnTo>
                    <a:pt x="0" y="496"/>
                  </a:lnTo>
                  <a:lnTo>
                    <a:pt x="1" y="470"/>
                  </a:lnTo>
                  <a:lnTo>
                    <a:pt x="3" y="445"/>
                  </a:lnTo>
                  <a:lnTo>
                    <a:pt x="6" y="420"/>
                  </a:lnTo>
                  <a:lnTo>
                    <a:pt x="10" y="395"/>
                  </a:lnTo>
                  <a:lnTo>
                    <a:pt x="15" y="371"/>
                  </a:lnTo>
                  <a:lnTo>
                    <a:pt x="23" y="348"/>
                  </a:lnTo>
                  <a:lnTo>
                    <a:pt x="30" y="324"/>
                  </a:lnTo>
                  <a:lnTo>
                    <a:pt x="39" y="302"/>
                  </a:lnTo>
                  <a:lnTo>
                    <a:pt x="49" y="281"/>
                  </a:lnTo>
                  <a:lnTo>
                    <a:pt x="60" y="259"/>
                  </a:lnTo>
                  <a:lnTo>
                    <a:pt x="72" y="238"/>
                  </a:lnTo>
                  <a:lnTo>
                    <a:pt x="86" y="218"/>
                  </a:lnTo>
                  <a:lnTo>
                    <a:pt x="99" y="198"/>
                  </a:lnTo>
                  <a:lnTo>
                    <a:pt x="114" y="179"/>
                  </a:lnTo>
                  <a:lnTo>
                    <a:pt x="130" y="161"/>
                  </a:lnTo>
                  <a:lnTo>
                    <a:pt x="146" y="145"/>
                  </a:lnTo>
                  <a:lnTo>
                    <a:pt x="163" y="128"/>
                  </a:lnTo>
                  <a:lnTo>
                    <a:pt x="181" y="112"/>
                  </a:lnTo>
                  <a:lnTo>
                    <a:pt x="200" y="98"/>
                  </a:lnTo>
                  <a:lnTo>
                    <a:pt x="220" y="84"/>
                  </a:lnTo>
                  <a:lnTo>
                    <a:pt x="240" y="71"/>
                  </a:lnTo>
                  <a:lnTo>
                    <a:pt x="261" y="59"/>
                  </a:lnTo>
                  <a:lnTo>
                    <a:pt x="283" y="48"/>
                  </a:lnTo>
                  <a:lnTo>
                    <a:pt x="305" y="38"/>
                  </a:lnTo>
                  <a:lnTo>
                    <a:pt x="327" y="29"/>
                  </a:lnTo>
                  <a:lnTo>
                    <a:pt x="351" y="22"/>
                  </a:lnTo>
                  <a:lnTo>
                    <a:pt x="374" y="14"/>
                  </a:lnTo>
                  <a:lnTo>
                    <a:pt x="398" y="9"/>
                  </a:lnTo>
                  <a:lnTo>
                    <a:pt x="423" y="5"/>
                  </a:lnTo>
                  <a:lnTo>
                    <a:pt x="447" y="2"/>
                  </a:lnTo>
                  <a:lnTo>
                    <a:pt x="472" y="0"/>
                  </a:lnTo>
                  <a:lnTo>
                    <a:pt x="499" y="0"/>
                  </a:lnTo>
                  <a:lnTo>
                    <a:pt x="524" y="0"/>
                  </a:lnTo>
                  <a:lnTo>
                    <a:pt x="550" y="2"/>
                  </a:lnTo>
                  <a:lnTo>
                    <a:pt x="574" y="5"/>
                  </a:lnTo>
                  <a:lnTo>
                    <a:pt x="599" y="9"/>
                  </a:lnTo>
                  <a:lnTo>
                    <a:pt x="623" y="15"/>
                  </a:lnTo>
                  <a:lnTo>
                    <a:pt x="647" y="22"/>
                  </a:lnTo>
                  <a:lnTo>
                    <a:pt x="671" y="30"/>
                  </a:lnTo>
                  <a:lnTo>
                    <a:pt x="693" y="38"/>
                  </a:lnTo>
                  <a:lnTo>
                    <a:pt x="715" y="49"/>
                  </a:lnTo>
                  <a:lnTo>
                    <a:pt x="737" y="59"/>
                  </a:lnTo>
                  <a:lnTo>
                    <a:pt x="758" y="72"/>
                  </a:lnTo>
                  <a:lnTo>
                    <a:pt x="778" y="84"/>
                  </a:lnTo>
                  <a:lnTo>
                    <a:pt x="798" y="98"/>
                  </a:lnTo>
                  <a:lnTo>
                    <a:pt x="816" y="112"/>
                  </a:lnTo>
                  <a:lnTo>
                    <a:pt x="834" y="128"/>
                  </a:lnTo>
                  <a:lnTo>
                    <a:pt x="851" y="145"/>
                  </a:lnTo>
                  <a:lnTo>
                    <a:pt x="868" y="163"/>
                  </a:lnTo>
                  <a:lnTo>
                    <a:pt x="884" y="180"/>
                  </a:lnTo>
                  <a:lnTo>
                    <a:pt x="898" y="199"/>
                  </a:lnTo>
                  <a:lnTo>
                    <a:pt x="912" y="218"/>
                  </a:lnTo>
                  <a:lnTo>
                    <a:pt x="925" y="239"/>
                  </a:lnTo>
                  <a:lnTo>
                    <a:pt x="937" y="260"/>
                  </a:lnTo>
                  <a:lnTo>
                    <a:pt x="949" y="281"/>
                  </a:lnTo>
                  <a:lnTo>
                    <a:pt x="958" y="302"/>
                  </a:lnTo>
                  <a:lnTo>
                    <a:pt x="967" y="325"/>
                  </a:lnTo>
                  <a:lnTo>
                    <a:pt x="975" y="348"/>
                  </a:lnTo>
                  <a:lnTo>
                    <a:pt x="981" y="371"/>
                  </a:lnTo>
                  <a:lnTo>
                    <a:pt x="987" y="395"/>
                  </a:lnTo>
                  <a:lnTo>
                    <a:pt x="992" y="420"/>
                  </a:lnTo>
                  <a:lnTo>
                    <a:pt x="995" y="446"/>
                  </a:lnTo>
                  <a:lnTo>
                    <a:pt x="997" y="471"/>
                  </a:lnTo>
                  <a:lnTo>
                    <a:pt x="997" y="496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dk1"/>
                </a:solidFill>
              </a:endParaRPr>
            </a:p>
          </p:txBody>
        </p:sp>
      </p:grpSp>
      <p:grpSp>
        <p:nvGrpSpPr>
          <p:cNvPr id="757" name="Google Shape;757;p62"/>
          <p:cNvGrpSpPr/>
          <p:nvPr/>
        </p:nvGrpSpPr>
        <p:grpSpPr>
          <a:xfrm>
            <a:off x="1891712" y="4032485"/>
            <a:ext cx="1512600" cy="627051"/>
            <a:chOff x="3783423" y="8066584"/>
            <a:chExt cx="3025200" cy="1254353"/>
          </a:xfrm>
        </p:grpSpPr>
        <p:sp>
          <p:nvSpPr>
            <p:cNvPr id="758" name="Google Shape;758;p62"/>
            <p:cNvSpPr txBox="1"/>
            <p:nvPr/>
          </p:nvSpPr>
          <p:spPr>
            <a:xfrm>
              <a:off x="3904012" y="8066584"/>
              <a:ext cx="2784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99" b="1">
                  <a:solidFill>
                    <a:schemeClr val="lt1"/>
                  </a:solidFill>
                </a:rPr>
                <a:t>Description Here</a:t>
              </a:r>
              <a:endParaRPr sz="1199" b="1">
                <a:solidFill>
                  <a:schemeClr val="lt1"/>
                </a:solidFill>
              </a:endParaRPr>
            </a:p>
          </p:txBody>
        </p:sp>
        <p:sp>
          <p:nvSpPr>
            <p:cNvPr id="759" name="Google Shape;759;p62"/>
            <p:cNvSpPr txBox="1"/>
            <p:nvPr/>
          </p:nvSpPr>
          <p:spPr>
            <a:xfrm>
              <a:off x="3783423" y="8497437"/>
              <a:ext cx="3025200" cy="82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49">
                  <a:solidFill>
                    <a:schemeClr val="lt1"/>
                  </a:solidFill>
                </a:rPr>
                <a:t>Lorem ipsum dolor sit amet, consectetur.</a:t>
              </a:r>
              <a:endParaRPr sz="949">
                <a:solidFill>
                  <a:schemeClr val="lt1"/>
                </a:solidFill>
              </a:endParaRPr>
            </a:p>
          </p:txBody>
        </p:sp>
      </p:grpSp>
      <p:grpSp>
        <p:nvGrpSpPr>
          <p:cNvPr id="760" name="Google Shape;760;p62"/>
          <p:cNvGrpSpPr/>
          <p:nvPr/>
        </p:nvGrpSpPr>
        <p:grpSpPr>
          <a:xfrm>
            <a:off x="5734647" y="4032485"/>
            <a:ext cx="1512600" cy="627051"/>
            <a:chOff x="1817975" y="8066584"/>
            <a:chExt cx="3025200" cy="1254353"/>
          </a:xfrm>
        </p:grpSpPr>
        <p:sp>
          <p:nvSpPr>
            <p:cNvPr id="761" name="Google Shape;761;p62"/>
            <p:cNvSpPr txBox="1"/>
            <p:nvPr/>
          </p:nvSpPr>
          <p:spPr>
            <a:xfrm>
              <a:off x="1817975" y="8497437"/>
              <a:ext cx="3025200" cy="82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49">
                  <a:solidFill>
                    <a:schemeClr val="lt1"/>
                  </a:solidFill>
                </a:rPr>
                <a:t>Lorem ipsum dolor sit amet, consectetur.</a:t>
              </a:r>
              <a:endParaRPr sz="949">
                <a:solidFill>
                  <a:schemeClr val="lt1"/>
                </a:solidFill>
              </a:endParaRPr>
            </a:p>
          </p:txBody>
        </p:sp>
        <p:sp>
          <p:nvSpPr>
            <p:cNvPr id="762" name="Google Shape;762;p62"/>
            <p:cNvSpPr txBox="1"/>
            <p:nvPr/>
          </p:nvSpPr>
          <p:spPr>
            <a:xfrm>
              <a:off x="1938564" y="8066584"/>
              <a:ext cx="2784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99" b="1">
                  <a:solidFill>
                    <a:schemeClr val="lt1"/>
                  </a:solidFill>
                </a:rPr>
                <a:t>Description Here</a:t>
              </a:r>
              <a:endParaRPr sz="1199" b="1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63"/>
          <p:cNvSpPr/>
          <p:nvPr/>
        </p:nvSpPr>
        <p:spPr>
          <a:xfrm>
            <a:off x="4992805" y="969462"/>
            <a:ext cx="1520961" cy="1568997"/>
          </a:xfrm>
          <a:custGeom>
            <a:avLst/>
            <a:gdLst/>
            <a:ahLst/>
            <a:cxnLst/>
            <a:rect l="l" t="t" r="r" b="b"/>
            <a:pathLst>
              <a:path w="7712" h="7959" extrusionOk="0">
                <a:moveTo>
                  <a:pt x="61" y="7959"/>
                </a:moveTo>
                <a:lnTo>
                  <a:pt x="21" y="7519"/>
                </a:lnTo>
                <a:lnTo>
                  <a:pt x="1" y="7091"/>
                </a:lnTo>
                <a:lnTo>
                  <a:pt x="0" y="6674"/>
                </a:lnTo>
                <a:lnTo>
                  <a:pt x="17" y="6268"/>
                </a:lnTo>
                <a:lnTo>
                  <a:pt x="54" y="5874"/>
                </a:lnTo>
                <a:lnTo>
                  <a:pt x="108" y="5490"/>
                </a:lnTo>
                <a:lnTo>
                  <a:pt x="180" y="5120"/>
                </a:lnTo>
                <a:lnTo>
                  <a:pt x="271" y="4759"/>
                </a:lnTo>
                <a:lnTo>
                  <a:pt x="379" y="4412"/>
                </a:lnTo>
                <a:lnTo>
                  <a:pt x="505" y="4076"/>
                </a:lnTo>
                <a:lnTo>
                  <a:pt x="648" y="3753"/>
                </a:lnTo>
                <a:lnTo>
                  <a:pt x="808" y="3442"/>
                </a:lnTo>
                <a:lnTo>
                  <a:pt x="986" y="3143"/>
                </a:lnTo>
                <a:lnTo>
                  <a:pt x="1181" y="2857"/>
                </a:lnTo>
                <a:lnTo>
                  <a:pt x="1391" y="2583"/>
                </a:lnTo>
                <a:lnTo>
                  <a:pt x="1618" y="2322"/>
                </a:lnTo>
                <a:lnTo>
                  <a:pt x="1862" y="2075"/>
                </a:lnTo>
                <a:lnTo>
                  <a:pt x="2121" y="1840"/>
                </a:lnTo>
                <a:lnTo>
                  <a:pt x="2396" y="1619"/>
                </a:lnTo>
                <a:lnTo>
                  <a:pt x="2687" y="1411"/>
                </a:lnTo>
                <a:lnTo>
                  <a:pt x="2993" y="1216"/>
                </a:lnTo>
                <a:lnTo>
                  <a:pt x="3315" y="1035"/>
                </a:lnTo>
                <a:lnTo>
                  <a:pt x="3651" y="868"/>
                </a:lnTo>
                <a:lnTo>
                  <a:pt x="4003" y="715"/>
                </a:lnTo>
                <a:lnTo>
                  <a:pt x="4368" y="574"/>
                </a:lnTo>
                <a:lnTo>
                  <a:pt x="4749" y="450"/>
                </a:lnTo>
                <a:lnTo>
                  <a:pt x="5143" y="338"/>
                </a:lnTo>
                <a:lnTo>
                  <a:pt x="5552" y="242"/>
                </a:lnTo>
                <a:lnTo>
                  <a:pt x="5974" y="159"/>
                </a:lnTo>
                <a:lnTo>
                  <a:pt x="6411" y="91"/>
                </a:lnTo>
                <a:lnTo>
                  <a:pt x="6860" y="39"/>
                </a:lnTo>
                <a:lnTo>
                  <a:pt x="7323" y="1"/>
                </a:lnTo>
                <a:lnTo>
                  <a:pt x="7338" y="0"/>
                </a:lnTo>
                <a:lnTo>
                  <a:pt x="7353" y="0"/>
                </a:lnTo>
                <a:lnTo>
                  <a:pt x="7369" y="1"/>
                </a:lnTo>
                <a:lnTo>
                  <a:pt x="7384" y="3"/>
                </a:lnTo>
                <a:lnTo>
                  <a:pt x="7399" y="5"/>
                </a:lnTo>
                <a:lnTo>
                  <a:pt x="7414" y="8"/>
                </a:lnTo>
                <a:lnTo>
                  <a:pt x="7428" y="12"/>
                </a:lnTo>
                <a:lnTo>
                  <a:pt x="7442" y="16"/>
                </a:lnTo>
                <a:lnTo>
                  <a:pt x="7457" y="21"/>
                </a:lnTo>
                <a:lnTo>
                  <a:pt x="7470" y="27"/>
                </a:lnTo>
                <a:lnTo>
                  <a:pt x="7483" y="33"/>
                </a:lnTo>
                <a:lnTo>
                  <a:pt x="7496" y="41"/>
                </a:lnTo>
                <a:lnTo>
                  <a:pt x="7508" y="49"/>
                </a:lnTo>
                <a:lnTo>
                  <a:pt x="7521" y="57"/>
                </a:lnTo>
                <a:lnTo>
                  <a:pt x="7533" y="65"/>
                </a:lnTo>
                <a:lnTo>
                  <a:pt x="7544" y="75"/>
                </a:lnTo>
                <a:lnTo>
                  <a:pt x="7555" y="84"/>
                </a:lnTo>
                <a:lnTo>
                  <a:pt x="7565" y="94"/>
                </a:lnTo>
                <a:lnTo>
                  <a:pt x="7575" y="106"/>
                </a:lnTo>
                <a:lnTo>
                  <a:pt x="7585" y="117"/>
                </a:lnTo>
                <a:lnTo>
                  <a:pt x="7594" y="129"/>
                </a:lnTo>
                <a:lnTo>
                  <a:pt x="7602" y="141"/>
                </a:lnTo>
                <a:lnTo>
                  <a:pt x="7610" y="153"/>
                </a:lnTo>
                <a:lnTo>
                  <a:pt x="7617" y="166"/>
                </a:lnTo>
                <a:lnTo>
                  <a:pt x="7623" y="180"/>
                </a:lnTo>
                <a:lnTo>
                  <a:pt x="7629" y="194"/>
                </a:lnTo>
                <a:lnTo>
                  <a:pt x="7634" y="208"/>
                </a:lnTo>
                <a:lnTo>
                  <a:pt x="7639" y="222"/>
                </a:lnTo>
                <a:lnTo>
                  <a:pt x="7642" y="238"/>
                </a:lnTo>
                <a:lnTo>
                  <a:pt x="7646" y="252"/>
                </a:lnTo>
                <a:lnTo>
                  <a:pt x="7648" y="267"/>
                </a:lnTo>
                <a:lnTo>
                  <a:pt x="7651" y="283"/>
                </a:lnTo>
                <a:lnTo>
                  <a:pt x="7679" y="672"/>
                </a:lnTo>
                <a:lnTo>
                  <a:pt x="7699" y="1050"/>
                </a:lnTo>
                <a:lnTo>
                  <a:pt x="7710" y="1415"/>
                </a:lnTo>
                <a:lnTo>
                  <a:pt x="7712" y="1768"/>
                </a:lnTo>
                <a:lnTo>
                  <a:pt x="7703" y="2109"/>
                </a:lnTo>
                <a:lnTo>
                  <a:pt x="7684" y="2440"/>
                </a:lnTo>
                <a:lnTo>
                  <a:pt x="7655" y="2759"/>
                </a:lnTo>
                <a:lnTo>
                  <a:pt x="7613" y="3066"/>
                </a:lnTo>
                <a:lnTo>
                  <a:pt x="7559" y="3363"/>
                </a:lnTo>
                <a:lnTo>
                  <a:pt x="7494" y="3649"/>
                </a:lnTo>
                <a:lnTo>
                  <a:pt x="7416" y="3924"/>
                </a:lnTo>
                <a:lnTo>
                  <a:pt x="7324" y="4189"/>
                </a:lnTo>
                <a:lnTo>
                  <a:pt x="7219" y="4443"/>
                </a:lnTo>
                <a:lnTo>
                  <a:pt x="7100" y="4687"/>
                </a:lnTo>
                <a:lnTo>
                  <a:pt x="6967" y="4922"/>
                </a:lnTo>
                <a:lnTo>
                  <a:pt x="6817" y="5147"/>
                </a:lnTo>
                <a:lnTo>
                  <a:pt x="6653" y="5362"/>
                </a:lnTo>
                <a:lnTo>
                  <a:pt x="6473" y="5568"/>
                </a:lnTo>
                <a:lnTo>
                  <a:pt x="6277" y="5764"/>
                </a:lnTo>
                <a:lnTo>
                  <a:pt x="6064" y="5952"/>
                </a:lnTo>
                <a:lnTo>
                  <a:pt x="5833" y="6131"/>
                </a:lnTo>
                <a:lnTo>
                  <a:pt x="5586" y="6301"/>
                </a:lnTo>
                <a:lnTo>
                  <a:pt x="5320" y="6463"/>
                </a:lnTo>
                <a:lnTo>
                  <a:pt x="5035" y="6616"/>
                </a:lnTo>
                <a:lnTo>
                  <a:pt x="4731" y="6761"/>
                </a:lnTo>
                <a:lnTo>
                  <a:pt x="4409" y="6899"/>
                </a:lnTo>
                <a:lnTo>
                  <a:pt x="4066" y="7028"/>
                </a:lnTo>
                <a:lnTo>
                  <a:pt x="3702" y="7150"/>
                </a:lnTo>
                <a:lnTo>
                  <a:pt x="3318" y="7264"/>
                </a:lnTo>
                <a:lnTo>
                  <a:pt x="2913" y="7372"/>
                </a:lnTo>
                <a:lnTo>
                  <a:pt x="2486" y="7471"/>
                </a:lnTo>
                <a:lnTo>
                  <a:pt x="2036" y="7565"/>
                </a:lnTo>
                <a:lnTo>
                  <a:pt x="2169" y="7290"/>
                </a:lnTo>
                <a:lnTo>
                  <a:pt x="2301" y="7025"/>
                </a:lnTo>
                <a:lnTo>
                  <a:pt x="2431" y="6769"/>
                </a:lnTo>
                <a:lnTo>
                  <a:pt x="2559" y="6524"/>
                </a:lnTo>
                <a:lnTo>
                  <a:pt x="2686" y="6288"/>
                </a:lnTo>
                <a:lnTo>
                  <a:pt x="2811" y="6061"/>
                </a:lnTo>
                <a:lnTo>
                  <a:pt x="2935" y="5841"/>
                </a:lnTo>
                <a:lnTo>
                  <a:pt x="3059" y="5629"/>
                </a:lnTo>
                <a:lnTo>
                  <a:pt x="3182" y="5424"/>
                </a:lnTo>
                <a:lnTo>
                  <a:pt x="3305" y="5227"/>
                </a:lnTo>
                <a:lnTo>
                  <a:pt x="3426" y="5035"/>
                </a:lnTo>
                <a:lnTo>
                  <a:pt x="3547" y="4850"/>
                </a:lnTo>
                <a:lnTo>
                  <a:pt x="3669" y="4669"/>
                </a:lnTo>
                <a:lnTo>
                  <a:pt x="3790" y="4493"/>
                </a:lnTo>
                <a:lnTo>
                  <a:pt x="3911" y="4323"/>
                </a:lnTo>
                <a:lnTo>
                  <a:pt x="4033" y="4155"/>
                </a:lnTo>
                <a:lnTo>
                  <a:pt x="4155" y="3991"/>
                </a:lnTo>
                <a:lnTo>
                  <a:pt x="4278" y="3831"/>
                </a:lnTo>
                <a:lnTo>
                  <a:pt x="4400" y="3672"/>
                </a:lnTo>
                <a:lnTo>
                  <a:pt x="4525" y="3515"/>
                </a:lnTo>
                <a:lnTo>
                  <a:pt x="4650" y="3361"/>
                </a:lnTo>
                <a:lnTo>
                  <a:pt x="4777" y="3206"/>
                </a:lnTo>
                <a:lnTo>
                  <a:pt x="4905" y="3053"/>
                </a:lnTo>
                <a:lnTo>
                  <a:pt x="5034" y="2900"/>
                </a:lnTo>
                <a:lnTo>
                  <a:pt x="5165" y="2746"/>
                </a:lnTo>
                <a:lnTo>
                  <a:pt x="5296" y="2591"/>
                </a:lnTo>
                <a:lnTo>
                  <a:pt x="5431" y="2435"/>
                </a:lnTo>
                <a:lnTo>
                  <a:pt x="5568" y="2277"/>
                </a:lnTo>
                <a:lnTo>
                  <a:pt x="5848" y="1954"/>
                </a:lnTo>
                <a:lnTo>
                  <a:pt x="6138" y="1618"/>
                </a:lnTo>
                <a:lnTo>
                  <a:pt x="6003" y="1683"/>
                </a:lnTo>
                <a:lnTo>
                  <a:pt x="5863" y="1751"/>
                </a:lnTo>
                <a:lnTo>
                  <a:pt x="5719" y="1823"/>
                </a:lnTo>
                <a:lnTo>
                  <a:pt x="5570" y="1900"/>
                </a:lnTo>
                <a:lnTo>
                  <a:pt x="5419" y="1981"/>
                </a:lnTo>
                <a:lnTo>
                  <a:pt x="5263" y="2069"/>
                </a:lnTo>
                <a:lnTo>
                  <a:pt x="5104" y="2161"/>
                </a:lnTo>
                <a:lnTo>
                  <a:pt x="4941" y="2260"/>
                </a:lnTo>
                <a:lnTo>
                  <a:pt x="4774" y="2367"/>
                </a:lnTo>
                <a:lnTo>
                  <a:pt x="4604" y="2481"/>
                </a:lnTo>
                <a:lnTo>
                  <a:pt x="4430" y="2603"/>
                </a:lnTo>
                <a:lnTo>
                  <a:pt x="4253" y="2733"/>
                </a:lnTo>
                <a:lnTo>
                  <a:pt x="4073" y="2873"/>
                </a:lnTo>
                <a:lnTo>
                  <a:pt x="3888" y="3023"/>
                </a:lnTo>
                <a:lnTo>
                  <a:pt x="3700" y="3182"/>
                </a:lnTo>
                <a:lnTo>
                  <a:pt x="3510" y="3353"/>
                </a:lnTo>
                <a:lnTo>
                  <a:pt x="3316" y="3534"/>
                </a:lnTo>
                <a:lnTo>
                  <a:pt x="3119" y="3727"/>
                </a:lnTo>
                <a:lnTo>
                  <a:pt x="2919" y="3933"/>
                </a:lnTo>
                <a:lnTo>
                  <a:pt x="2716" y="4151"/>
                </a:lnTo>
                <a:lnTo>
                  <a:pt x="2510" y="4383"/>
                </a:lnTo>
                <a:lnTo>
                  <a:pt x="2300" y="4628"/>
                </a:lnTo>
                <a:lnTo>
                  <a:pt x="2089" y="4888"/>
                </a:lnTo>
                <a:lnTo>
                  <a:pt x="1874" y="5162"/>
                </a:lnTo>
                <a:lnTo>
                  <a:pt x="1656" y="5453"/>
                </a:lnTo>
                <a:lnTo>
                  <a:pt x="1436" y="5758"/>
                </a:lnTo>
                <a:lnTo>
                  <a:pt x="1213" y="6081"/>
                </a:lnTo>
                <a:lnTo>
                  <a:pt x="987" y="6420"/>
                </a:lnTo>
                <a:lnTo>
                  <a:pt x="760" y="6777"/>
                </a:lnTo>
                <a:lnTo>
                  <a:pt x="528" y="7152"/>
                </a:lnTo>
                <a:lnTo>
                  <a:pt x="296" y="7546"/>
                </a:lnTo>
                <a:lnTo>
                  <a:pt x="61" y="795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dk1"/>
              </a:solidFill>
            </a:endParaRPr>
          </a:p>
        </p:txBody>
      </p:sp>
      <p:sp>
        <p:nvSpPr>
          <p:cNvPr id="768" name="Google Shape;768;p63"/>
          <p:cNvSpPr/>
          <p:nvPr/>
        </p:nvSpPr>
        <p:spPr>
          <a:xfrm>
            <a:off x="6684591" y="993115"/>
            <a:ext cx="1568267" cy="1520704"/>
          </a:xfrm>
          <a:custGeom>
            <a:avLst/>
            <a:gdLst/>
            <a:ahLst/>
            <a:cxnLst/>
            <a:rect l="l" t="t" r="r" b="b"/>
            <a:pathLst>
              <a:path w="7956" h="7715" extrusionOk="0">
                <a:moveTo>
                  <a:pt x="0" y="61"/>
                </a:moveTo>
                <a:lnTo>
                  <a:pt x="439" y="21"/>
                </a:lnTo>
                <a:lnTo>
                  <a:pt x="867" y="1"/>
                </a:lnTo>
                <a:lnTo>
                  <a:pt x="1284" y="0"/>
                </a:lnTo>
                <a:lnTo>
                  <a:pt x="1690" y="17"/>
                </a:lnTo>
                <a:lnTo>
                  <a:pt x="2084" y="54"/>
                </a:lnTo>
                <a:lnTo>
                  <a:pt x="2468" y="108"/>
                </a:lnTo>
                <a:lnTo>
                  <a:pt x="2838" y="180"/>
                </a:lnTo>
                <a:lnTo>
                  <a:pt x="3198" y="271"/>
                </a:lnTo>
                <a:lnTo>
                  <a:pt x="3545" y="379"/>
                </a:lnTo>
                <a:lnTo>
                  <a:pt x="3881" y="505"/>
                </a:lnTo>
                <a:lnTo>
                  <a:pt x="4204" y="648"/>
                </a:lnTo>
                <a:lnTo>
                  <a:pt x="4515" y="809"/>
                </a:lnTo>
                <a:lnTo>
                  <a:pt x="4814" y="986"/>
                </a:lnTo>
                <a:lnTo>
                  <a:pt x="5100" y="1181"/>
                </a:lnTo>
                <a:lnTo>
                  <a:pt x="5374" y="1391"/>
                </a:lnTo>
                <a:lnTo>
                  <a:pt x="5634" y="1619"/>
                </a:lnTo>
                <a:lnTo>
                  <a:pt x="5882" y="1862"/>
                </a:lnTo>
                <a:lnTo>
                  <a:pt x="6116" y="2122"/>
                </a:lnTo>
                <a:lnTo>
                  <a:pt x="6338" y="2397"/>
                </a:lnTo>
                <a:lnTo>
                  <a:pt x="6546" y="2688"/>
                </a:lnTo>
                <a:lnTo>
                  <a:pt x="6740" y="2994"/>
                </a:lnTo>
                <a:lnTo>
                  <a:pt x="6921" y="3316"/>
                </a:lnTo>
                <a:lnTo>
                  <a:pt x="7088" y="3652"/>
                </a:lnTo>
                <a:lnTo>
                  <a:pt x="7242" y="4004"/>
                </a:lnTo>
                <a:lnTo>
                  <a:pt x="7382" y="4369"/>
                </a:lnTo>
                <a:lnTo>
                  <a:pt x="7506" y="4750"/>
                </a:lnTo>
                <a:lnTo>
                  <a:pt x="7618" y="5145"/>
                </a:lnTo>
                <a:lnTo>
                  <a:pt x="7715" y="5553"/>
                </a:lnTo>
                <a:lnTo>
                  <a:pt x="7797" y="5976"/>
                </a:lnTo>
                <a:lnTo>
                  <a:pt x="7865" y="6413"/>
                </a:lnTo>
                <a:lnTo>
                  <a:pt x="7917" y="6862"/>
                </a:lnTo>
                <a:lnTo>
                  <a:pt x="7955" y="7325"/>
                </a:lnTo>
                <a:lnTo>
                  <a:pt x="7956" y="7340"/>
                </a:lnTo>
                <a:lnTo>
                  <a:pt x="7956" y="7356"/>
                </a:lnTo>
                <a:lnTo>
                  <a:pt x="7955" y="7372"/>
                </a:lnTo>
                <a:lnTo>
                  <a:pt x="7953" y="7386"/>
                </a:lnTo>
                <a:lnTo>
                  <a:pt x="7951" y="7401"/>
                </a:lnTo>
                <a:lnTo>
                  <a:pt x="7948" y="7416"/>
                </a:lnTo>
                <a:lnTo>
                  <a:pt x="7944" y="7431"/>
                </a:lnTo>
                <a:lnTo>
                  <a:pt x="7940" y="7445"/>
                </a:lnTo>
                <a:lnTo>
                  <a:pt x="7935" y="7459"/>
                </a:lnTo>
                <a:lnTo>
                  <a:pt x="7929" y="7472"/>
                </a:lnTo>
                <a:lnTo>
                  <a:pt x="7923" y="7485"/>
                </a:lnTo>
                <a:lnTo>
                  <a:pt x="7915" y="7499"/>
                </a:lnTo>
                <a:lnTo>
                  <a:pt x="7907" y="7511"/>
                </a:lnTo>
                <a:lnTo>
                  <a:pt x="7899" y="7523"/>
                </a:lnTo>
                <a:lnTo>
                  <a:pt x="7891" y="7535"/>
                </a:lnTo>
                <a:lnTo>
                  <a:pt x="7881" y="7546"/>
                </a:lnTo>
                <a:lnTo>
                  <a:pt x="7872" y="7557"/>
                </a:lnTo>
                <a:lnTo>
                  <a:pt x="7862" y="7568"/>
                </a:lnTo>
                <a:lnTo>
                  <a:pt x="7850" y="7578"/>
                </a:lnTo>
                <a:lnTo>
                  <a:pt x="7839" y="7587"/>
                </a:lnTo>
                <a:lnTo>
                  <a:pt x="7827" y="7596"/>
                </a:lnTo>
                <a:lnTo>
                  <a:pt x="7815" y="7604"/>
                </a:lnTo>
                <a:lnTo>
                  <a:pt x="7803" y="7612"/>
                </a:lnTo>
                <a:lnTo>
                  <a:pt x="7790" y="7619"/>
                </a:lnTo>
                <a:lnTo>
                  <a:pt x="7776" y="7625"/>
                </a:lnTo>
                <a:lnTo>
                  <a:pt x="7762" y="7632"/>
                </a:lnTo>
                <a:lnTo>
                  <a:pt x="7748" y="7637"/>
                </a:lnTo>
                <a:lnTo>
                  <a:pt x="7734" y="7642"/>
                </a:lnTo>
                <a:lnTo>
                  <a:pt x="7719" y="7645"/>
                </a:lnTo>
                <a:lnTo>
                  <a:pt x="7704" y="7649"/>
                </a:lnTo>
                <a:lnTo>
                  <a:pt x="7689" y="7651"/>
                </a:lnTo>
                <a:lnTo>
                  <a:pt x="7673" y="7653"/>
                </a:lnTo>
                <a:lnTo>
                  <a:pt x="7284" y="7681"/>
                </a:lnTo>
                <a:lnTo>
                  <a:pt x="6907" y="7702"/>
                </a:lnTo>
                <a:lnTo>
                  <a:pt x="6542" y="7713"/>
                </a:lnTo>
                <a:lnTo>
                  <a:pt x="6188" y="7715"/>
                </a:lnTo>
                <a:lnTo>
                  <a:pt x="5847" y="7706"/>
                </a:lnTo>
                <a:lnTo>
                  <a:pt x="5517" y="7686"/>
                </a:lnTo>
                <a:lnTo>
                  <a:pt x="5198" y="7657"/>
                </a:lnTo>
                <a:lnTo>
                  <a:pt x="4891" y="7615"/>
                </a:lnTo>
                <a:lnTo>
                  <a:pt x="4594" y="7562"/>
                </a:lnTo>
                <a:lnTo>
                  <a:pt x="4308" y="7497"/>
                </a:lnTo>
                <a:lnTo>
                  <a:pt x="4033" y="7418"/>
                </a:lnTo>
                <a:lnTo>
                  <a:pt x="3768" y="7326"/>
                </a:lnTo>
                <a:lnTo>
                  <a:pt x="3515" y="7222"/>
                </a:lnTo>
                <a:lnTo>
                  <a:pt x="3270" y="7102"/>
                </a:lnTo>
                <a:lnTo>
                  <a:pt x="3036" y="6969"/>
                </a:lnTo>
                <a:lnTo>
                  <a:pt x="2811" y="6820"/>
                </a:lnTo>
                <a:lnTo>
                  <a:pt x="2595" y="6655"/>
                </a:lnTo>
                <a:lnTo>
                  <a:pt x="2390" y="6476"/>
                </a:lnTo>
                <a:lnTo>
                  <a:pt x="2194" y="6279"/>
                </a:lnTo>
                <a:lnTo>
                  <a:pt x="2006" y="6065"/>
                </a:lnTo>
                <a:lnTo>
                  <a:pt x="1827" y="5835"/>
                </a:lnTo>
                <a:lnTo>
                  <a:pt x="1657" y="5587"/>
                </a:lnTo>
                <a:lnTo>
                  <a:pt x="1495" y="5321"/>
                </a:lnTo>
                <a:lnTo>
                  <a:pt x="1342" y="5036"/>
                </a:lnTo>
                <a:lnTo>
                  <a:pt x="1197" y="4733"/>
                </a:lnTo>
                <a:lnTo>
                  <a:pt x="1059" y="4410"/>
                </a:lnTo>
                <a:lnTo>
                  <a:pt x="930" y="4067"/>
                </a:lnTo>
                <a:lnTo>
                  <a:pt x="809" y="3704"/>
                </a:lnTo>
                <a:lnTo>
                  <a:pt x="694" y="3319"/>
                </a:lnTo>
                <a:lnTo>
                  <a:pt x="586" y="2914"/>
                </a:lnTo>
                <a:lnTo>
                  <a:pt x="487" y="2487"/>
                </a:lnTo>
                <a:lnTo>
                  <a:pt x="394" y="2037"/>
                </a:lnTo>
                <a:lnTo>
                  <a:pt x="669" y="2170"/>
                </a:lnTo>
                <a:lnTo>
                  <a:pt x="933" y="2302"/>
                </a:lnTo>
                <a:lnTo>
                  <a:pt x="1189" y="2432"/>
                </a:lnTo>
                <a:lnTo>
                  <a:pt x="1434" y="2560"/>
                </a:lnTo>
                <a:lnTo>
                  <a:pt x="1670" y="2687"/>
                </a:lnTo>
                <a:lnTo>
                  <a:pt x="1897" y="2812"/>
                </a:lnTo>
                <a:lnTo>
                  <a:pt x="2116" y="2936"/>
                </a:lnTo>
                <a:lnTo>
                  <a:pt x="2329" y="3060"/>
                </a:lnTo>
                <a:lnTo>
                  <a:pt x="2534" y="3183"/>
                </a:lnTo>
                <a:lnTo>
                  <a:pt x="2730" y="3306"/>
                </a:lnTo>
                <a:lnTo>
                  <a:pt x="2922" y="3427"/>
                </a:lnTo>
                <a:lnTo>
                  <a:pt x="3108" y="3548"/>
                </a:lnTo>
                <a:lnTo>
                  <a:pt x="3288" y="3670"/>
                </a:lnTo>
                <a:lnTo>
                  <a:pt x="3464" y="3791"/>
                </a:lnTo>
                <a:lnTo>
                  <a:pt x="3634" y="3913"/>
                </a:lnTo>
                <a:lnTo>
                  <a:pt x="3802" y="4034"/>
                </a:lnTo>
                <a:lnTo>
                  <a:pt x="3966" y="4156"/>
                </a:lnTo>
                <a:lnTo>
                  <a:pt x="4127" y="4279"/>
                </a:lnTo>
                <a:lnTo>
                  <a:pt x="4286" y="4402"/>
                </a:lnTo>
                <a:lnTo>
                  <a:pt x="4442" y="4527"/>
                </a:lnTo>
                <a:lnTo>
                  <a:pt x="4596" y="4652"/>
                </a:lnTo>
                <a:lnTo>
                  <a:pt x="4751" y="4778"/>
                </a:lnTo>
                <a:lnTo>
                  <a:pt x="4904" y="4906"/>
                </a:lnTo>
                <a:lnTo>
                  <a:pt x="5057" y="5035"/>
                </a:lnTo>
                <a:lnTo>
                  <a:pt x="5211" y="5166"/>
                </a:lnTo>
                <a:lnTo>
                  <a:pt x="5366" y="5298"/>
                </a:lnTo>
                <a:lnTo>
                  <a:pt x="5522" y="5433"/>
                </a:lnTo>
                <a:lnTo>
                  <a:pt x="5680" y="5570"/>
                </a:lnTo>
                <a:lnTo>
                  <a:pt x="6003" y="5850"/>
                </a:lnTo>
                <a:lnTo>
                  <a:pt x="6339" y="6140"/>
                </a:lnTo>
                <a:lnTo>
                  <a:pt x="6274" y="6005"/>
                </a:lnTo>
                <a:lnTo>
                  <a:pt x="6206" y="5864"/>
                </a:lnTo>
                <a:lnTo>
                  <a:pt x="6134" y="5720"/>
                </a:lnTo>
                <a:lnTo>
                  <a:pt x="6057" y="5572"/>
                </a:lnTo>
                <a:lnTo>
                  <a:pt x="5975" y="5421"/>
                </a:lnTo>
                <a:lnTo>
                  <a:pt x="5888" y="5265"/>
                </a:lnTo>
                <a:lnTo>
                  <a:pt x="5796" y="5105"/>
                </a:lnTo>
                <a:lnTo>
                  <a:pt x="5696" y="4943"/>
                </a:lnTo>
                <a:lnTo>
                  <a:pt x="5590" y="4775"/>
                </a:lnTo>
                <a:lnTo>
                  <a:pt x="5476" y="4606"/>
                </a:lnTo>
                <a:lnTo>
                  <a:pt x="5353" y="4431"/>
                </a:lnTo>
                <a:lnTo>
                  <a:pt x="5223" y="4255"/>
                </a:lnTo>
                <a:lnTo>
                  <a:pt x="5083" y="4074"/>
                </a:lnTo>
                <a:lnTo>
                  <a:pt x="4934" y="3889"/>
                </a:lnTo>
                <a:lnTo>
                  <a:pt x="4775" y="3702"/>
                </a:lnTo>
                <a:lnTo>
                  <a:pt x="4604" y="3511"/>
                </a:lnTo>
                <a:lnTo>
                  <a:pt x="4423" y="3317"/>
                </a:lnTo>
                <a:lnTo>
                  <a:pt x="4230" y="3120"/>
                </a:lnTo>
                <a:lnTo>
                  <a:pt x="4024" y="2920"/>
                </a:lnTo>
                <a:lnTo>
                  <a:pt x="3806" y="2717"/>
                </a:lnTo>
                <a:lnTo>
                  <a:pt x="3575" y="2511"/>
                </a:lnTo>
                <a:lnTo>
                  <a:pt x="3329" y="2301"/>
                </a:lnTo>
                <a:lnTo>
                  <a:pt x="3069" y="2090"/>
                </a:lnTo>
                <a:lnTo>
                  <a:pt x="2795" y="1875"/>
                </a:lnTo>
                <a:lnTo>
                  <a:pt x="2505" y="1656"/>
                </a:lnTo>
                <a:lnTo>
                  <a:pt x="2200" y="1436"/>
                </a:lnTo>
                <a:lnTo>
                  <a:pt x="1877" y="1214"/>
                </a:lnTo>
                <a:lnTo>
                  <a:pt x="1538" y="987"/>
                </a:lnTo>
                <a:lnTo>
                  <a:pt x="1181" y="760"/>
                </a:lnTo>
                <a:lnTo>
                  <a:pt x="807" y="529"/>
                </a:lnTo>
                <a:lnTo>
                  <a:pt x="413" y="296"/>
                </a:lnTo>
                <a:lnTo>
                  <a:pt x="0" y="6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dk1"/>
              </a:solidFill>
            </a:endParaRPr>
          </a:p>
        </p:txBody>
      </p:sp>
      <p:sp>
        <p:nvSpPr>
          <p:cNvPr id="769" name="Google Shape;769;p63"/>
          <p:cNvSpPr/>
          <p:nvPr/>
        </p:nvSpPr>
        <p:spPr>
          <a:xfrm>
            <a:off x="6689198" y="2665595"/>
            <a:ext cx="1520961" cy="1568997"/>
          </a:xfrm>
          <a:custGeom>
            <a:avLst/>
            <a:gdLst/>
            <a:ahLst/>
            <a:cxnLst/>
            <a:rect l="l" t="t" r="r" b="b"/>
            <a:pathLst>
              <a:path w="7712" h="7959" extrusionOk="0">
                <a:moveTo>
                  <a:pt x="7651" y="0"/>
                </a:moveTo>
                <a:lnTo>
                  <a:pt x="7691" y="440"/>
                </a:lnTo>
                <a:lnTo>
                  <a:pt x="7711" y="868"/>
                </a:lnTo>
                <a:lnTo>
                  <a:pt x="7712" y="1285"/>
                </a:lnTo>
                <a:lnTo>
                  <a:pt x="7695" y="1691"/>
                </a:lnTo>
                <a:lnTo>
                  <a:pt x="7658" y="2085"/>
                </a:lnTo>
                <a:lnTo>
                  <a:pt x="7604" y="2469"/>
                </a:lnTo>
                <a:lnTo>
                  <a:pt x="7532" y="2840"/>
                </a:lnTo>
                <a:lnTo>
                  <a:pt x="7441" y="3200"/>
                </a:lnTo>
                <a:lnTo>
                  <a:pt x="7333" y="3547"/>
                </a:lnTo>
                <a:lnTo>
                  <a:pt x="7207" y="3883"/>
                </a:lnTo>
                <a:lnTo>
                  <a:pt x="7064" y="4207"/>
                </a:lnTo>
                <a:lnTo>
                  <a:pt x="6904" y="4517"/>
                </a:lnTo>
                <a:lnTo>
                  <a:pt x="6726" y="4816"/>
                </a:lnTo>
                <a:lnTo>
                  <a:pt x="6531" y="5102"/>
                </a:lnTo>
                <a:lnTo>
                  <a:pt x="6321" y="5376"/>
                </a:lnTo>
                <a:lnTo>
                  <a:pt x="6094" y="5637"/>
                </a:lnTo>
                <a:lnTo>
                  <a:pt x="5850" y="5884"/>
                </a:lnTo>
                <a:lnTo>
                  <a:pt x="5591" y="6119"/>
                </a:lnTo>
                <a:lnTo>
                  <a:pt x="5316" y="6340"/>
                </a:lnTo>
                <a:lnTo>
                  <a:pt x="5025" y="6548"/>
                </a:lnTo>
                <a:lnTo>
                  <a:pt x="4719" y="6743"/>
                </a:lnTo>
                <a:lnTo>
                  <a:pt x="4397" y="6924"/>
                </a:lnTo>
                <a:lnTo>
                  <a:pt x="4061" y="7091"/>
                </a:lnTo>
                <a:lnTo>
                  <a:pt x="3709" y="7244"/>
                </a:lnTo>
                <a:lnTo>
                  <a:pt x="3344" y="7385"/>
                </a:lnTo>
                <a:lnTo>
                  <a:pt x="2964" y="7509"/>
                </a:lnTo>
                <a:lnTo>
                  <a:pt x="2569" y="7621"/>
                </a:lnTo>
                <a:lnTo>
                  <a:pt x="2160" y="7717"/>
                </a:lnTo>
                <a:lnTo>
                  <a:pt x="1738" y="7800"/>
                </a:lnTo>
                <a:lnTo>
                  <a:pt x="1301" y="7868"/>
                </a:lnTo>
                <a:lnTo>
                  <a:pt x="852" y="7920"/>
                </a:lnTo>
                <a:lnTo>
                  <a:pt x="389" y="7958"/>
                </a:lnTo>
                <a:lnTo>
                  <a:pt x="374" y="7959"/>
                </a:lnTo>
                <a:lnTo>
                  <a:pt x="359" y="7959"/>
                </a:lnTo>
                <a:lnTo>
                  <a:pt x="343" y="7958"/>
                </a:lnTo>
                <a:lnTo>
                  <a:pt x="328" y="7956"/>
                </a:lnTo>
                <a:lnTo>
                  <a:pt x="313" y="7954"/>
                </a:lnTo>
                <a:lnTo>
                  <a:pt x="298" y="7951"/>
                </a:lnTo>
                <a:lnTo>
                  <a:pt x="284" y="7947"/>
                </a:lnTo>
                <a:lnTo>
                  <a:pt x="270" y="7943"/>
                </a:lnTo>
                <a:lnTo>
                  <a:pt x="255" y="7938"/>
                </a:lnTo>
                <a:lnTo>
                  <a:pt x="242" y="7932"/>
                </a:lnTo>
                <a:lnTo>
                  <a:pt x="229" y="7926"/>
                </a:lnTo>
                <a:lnTo>
                  <a:pt x="216" y="7918"/>
                </a:lnTo>
                <a:lnTo>
                  <a:pt x="204" y="7910"/>
                </a:lnTo>
                <a:lnTo>
                  <a:pt x="191" y="7902"/>
                </a:lnTo>
                <a:lnTo>
                  <a:pt x="179" y="7894"/>
                </a:lnTo>
                <a:lnTo>
                  <a:pt x="168" y="7884"/>
                </a:lnTo>
                <a:lnTo>
                  <a:pt x="157" y="7875"/>
                </a:lnTo>
                <a:lnTo>
                  <a:pt x="147" y="7865"/>
                </a:lnTo>
                <a:lnTo>
                  <a:pt x="137" y="7853"/>
                </a:lnTo>
                <a:lnTo>
                  <a:pt x="127" y="7842"/>
                </a:lnTo>
                <a:lnTo>
                  <a:pt x="118" y="7830"/>
                </a:lnTo>
                <a:lnTo>
                  <a:pt x="110" y="7818"/>
                </a:lnTo>
                <a:lnTo>
                  <a:pt x="102" y="7806"/>
                </a:lnTo>
                <a:lnTo>
                  <a:pt x="95" y="7793"/>
                </a:lnTo>
                <a:lnTo>
                  <a:pt x="89" y="7779"/>
                </a:lnTo>
                <a:lnTo>
                  <a:pt x="83" y="7765"/>
                </a:lnTo>
                <a:lnTo>
                  <a:pt x="78" y="7751"/>
                </a:lnTo>
                <a:lnTo>
                  <a:pt x="73" y="7737"/>
                </a:lnTo>
                <a:lnTo>
                  <a:pt x="69" y="7721"/>
                </a:lnTo>
                <a:lnTo>
                  <a:pt x="66" y="7707"/>
                </a:lnTo>
                <a:lnTo>
                  <a:pt x="64" y="7692"/>
                </a:lnTo>
                <a:lnTo>
                  <a:pt x="61" y="7676"/>
                </a:lnTo>
                <a:lnTo>
                  <a:pt x="33" y="7287"/>
                </a:lnTo>
                <a:lnTo>
                  <a:pt x="13" y="6909"/>
                </a:lnTo>
                <a:lnTo>
                  <a:pt x="2" y="6544"/>
                </a:lnTo>
                <a:lnTo>
                  <a:pt x="0" y="6191"/>
                </a:lnTo>
                <a:lnTo>
                  <a:pt x="9" y="5850"/>
                </a:lnTo>
                <a:lnTo>
                  <a:pt x="28" y="5519"/>
                </a:lnTo>
                <a:lnTo>
                  <a:pt x="57" y="5200"/>
                </a:lnTo>
                <a:lnTo>
                  <a:pt x="99" y="4893"/>
                </a:lnTo>
                <a:lnTo>
                  <a:pt x="153" y="4596"/>
                </a:lnTo>
                <a:lnTo>
                  <a:pt x="218" y="4311"/>
                </a:lnTo>
                <a:lnTo>
                  <a:pt x="296" y="4035"/>
                </a:lnTo>
                <a:lnTo>
                  <a:pt x="388" y="3771"/>
                </a:lnTo>
                <a:lnTo>
                  <a:pt x="493" y="3516"/>
                </a:lnTo>
                <a:lnTo>
                  <a:pt x="612" y="3272"/>
                </a:lnTo>
                <a:lnTo>
                  <a:pt x="745" y="3037"/>
                </a:lnTo>
                <a:lnTo>
                  <a:pt x="895" y="2812"/>
                </a:lnTo>
                <a:lnTo>
                  <a:pt x="1059" y="2597"/>
                </a:lnTo>
                <a:lnTo>
                  <a:pt x="1239" y="2392"/>
                </a:lnTo>
                <a:lnTo>
                  <a:pt x="1435" y="2195"/>
                </a:lnTo>
                <a:lnTo>
                  <a:pt x="1648" y="2007"/>
                </a:lnTo>
                <a:lnTo>
                  <a:pt x="1879" y="1828"/>
                </a:lnTo>
                <a:lnTo>
                  <a:pt x="2126" y="1658"/>
                </a:lnTo>
                <a:lnTo>
                  <a:pt x="2392" y="1496"/>
                </a:lnTo>
                <a:lnTo>
                  <a:pt x="2677" y="1343"/>
                </a:lnTo>
                <a:lnTo>
                  <a:pt x="2981" y="1198"/>
                </a:lnTo>
                <a:lnTo>
                  <a:pt x="3303" y="1060"/>
                </a:lnTo>
                <a:lnTo>
                  <a:pt x="3646" y="931"/>
                </a:lnTo>
                <a:lnTo>
                  <a:pt x="4010" y="809"/>
                </a:lnTo>
                <a:lnTo>
                  <a:pt x="4394" y="695"/>
                </a:lnTo>
                <a:lnTo>
                  <a:pt x="4799" y="587"/>
                </a:lnTo>
                <a:lnTo>
                  <a:pt x="5226" y="488"/>
                </a:lnTo>
                <a:lnTo>
                  <a:pt x="5676" y="394"/>
                </a:lnTo>
                <a:lnTo>
                  <a:pt x="5543" y="669"/>
                </a:lnTo>
                <a:lnTo>
                  <a:pt x="5411" y="934"/>
                </a:lnTo>
                <a:lnTo>
                  <a:pt x="5281" y="1190"/>
                </a:lnTo>
                <a:lnTo>
                  <a:pt x="5153" y="1435"/>
                </a:lnTo>
                <a:lnTo>
                  <a:pt x="5026" y="1671"/>
                </a:lnTo>
                <a:lnTo>
                  <a:pt x="4901" y="1898"/>
                </a:lnTo>
                <a:lnTo>
                  <a:pt x="4777" y="2118"/>
                </a:lnTo>
                <a:lnTo>
                  <a:pt x="4653" y="2330"/>
                </a:lnTo>
                <a:lnTo>
                  <a:pt x="4530" y="2535"/>
                </a:lnTo>
                <a:lnTo>
                  <a:pt x="4407" y="2732"/>
                </a:lnTo>
                <a:lnTo>
                  <a:pt x="4286" y="2924"/>
                </a:lnTo>
                <a:lnTo>
                  <a:pt x="4165" y="3109"/>
                </a:lnTo>
                <a:lnTo>
                  <a:pt x="4043" y="3290"/>
                </a:lnTo>
                <a:lnTo>
                  <a:pt x="3922" y="3466"/>
                </a:lnTo>
                <a:lnTo>
                  <a:pt x="3801" y="3636"/>
                </a:lnTo>
                <a:lnTo>
                  <a:pt x="3679" y="3804"/>
                </a:lnTo>
                <a:lnTo>
                  <a:pt x="3557" y="3968"/>
                </a:lnTo>
                <a:lnTo>
                  <a:pt x="3434" y="4128"/>
                </a:lnTo>
                <a:lnTo>
                  <a:pt x="3312" y="4288"/>
                </a:lnTo>
                <a:lnTo>
                  <a:pt x="3187" y="4444"/>
                </a:lnTo>
                <a:lnTo>
                  <a:pt x="3062" y="4599"/>
                </a:lnTo>
                <a:lnTo>
                  <a:pt x="2935" y="4753"/>
                </a:lnTo>
                <a:lnTo>
                  <a:pt x="2807" y="4906"/>
                </a:lnTo>
                <a:lnTo>
                  <a:pt x="2678" y="5060"/>
                </a:lnTo>
                <a:lnTo>
                  <a:pt x="2547" y="5213"/>
                </a:lnTo>
                <a:lnTo>
                  <a:pt x="2415" y="5368"/>
                </a:lnTo>
                <a:lnTo>
                  <a:pt x="2281" y="5524"/>
                </a:lnTo>
                <a:lnTo>
                  <a:pt x="2144" y="5682"/>
                </a:lnTo>
                <a:lnTo>
                  <a:pt x="1864" y="6005"/>
                </a:lnTo>
                <a:lnTo>
                  <a:pt x="1574" y="6341"/>
                </a:lnTo>
                <a:lnTo>
                  <a:pt x="1709" y="6276"/>
                </a:lnTo>
                <a:lnTo>
                  <a:pt x="1849" y="6208"/>
                </a:lnTo>
                <a:lnTo>
                  <a:pt x="1993" y="6136"/>
                </a:lnTo>
                <a:lnTo>
                  <a:pt x="2142" y="6059"/>
                </a:lnTo>
                <a:lnTo>
                  <a:pt x="2293" y="5978"/>
                </a:lnTo>
                <a:lnTo>
                  <a:pt x="2449" y="5890"/>
                </a:lnTo>
                <a:lnTo>
                  <a:pt x="2608" y="5798"/>
                </a:lnTo>
                <a:lnTo>
                  <a:pt x="2771" y="5699"/>
                </a:lnTo>
                <a:lnTo>
                  <a:pt x="2938" y="5592"/>
                </a:lnTo>
                <a:lnTo>
                  <a:pt x="3108" y="5478"/>
                </a:lnTo>
                <a:lnTo>
                  <a:pt x="3282" y="5356"/>
                </a:lnTo>
                <a:lnTo>
                  <a:pt x="3459" y="5226"/>
                </a:lnTo>
                <a:lnTo>
                  <a:pt x="3639" y="5086"/>
                </a:lnTo>
                <a:lnTo>
                  <a:pt x="3824" y="4936"/>
                </a:lnTo>
                <a:lnTo>
                  <a:pt x="4012" y="4777"/>
                </a:lnTo>
                <a:lnTo>
                  <a:pt x="4202" y="4606"/>
                </a:lnTo>
                <a:lnTo>
                  <a:pt x="4396" y="4425"/>
                </a:lnTo>
                <a:lnTo>
                  <a:pt x="4593" y="4232"/>
                </a:lnTo>
                <a:lnTo>
                  <a:pt x="4793" y="4026"/>
                </a:lnTo>
                <a:lnTo>
                  <a:pt x="4996" y="3808"/>
                </a:lnTo>
                <a:lnTo>
                  <a:pt x="5202" y="3576"/>
                </a:lnTo>
                <a:lnTo>
                  <a:pt x="5412" y="3331"/>
                </a:lnTo>
                <a:lnTo>
                  <a:pt x="5623" y="3071"/>
                </a:lnTo>
                <a:lnTo>
                  <a:pt x="5838" y="2797"/>
                </a:lnTo>
                <a:lnTo>
                  <a:pt x="6056" y="2506"/>
                </a:lnTo>
                <a:lnTo>
                  <a:pt x="6276" y="2201"/>
                </a:lnTo>
                <a:lnTo>
                  <a:pt x="6499" y="1878"/>
                </a:lnTo>
                <a:lnTo>
                  <a:pt x="6725" y="1539"/>
                </a:lnTo>
                <a:lnTo>
                  <a:pt x="6952" y="1182"/>
                </a:lnTo>
                <a:lnTo>
                  <a:pt x="7184" y="807"/>
                </a:lnTo>
                <a:lnTo>
                  <a:pt x="7416" y="413"/>
                </a:lnTo>
                <a:lnTo>
                  <a:pt x="765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dk1"/>
              </a:solidFill>
            </a:endParaRPr>
          </a:p>
        </p:txBody>
      </p:sp>
      <p:sp>
        <p:nvSpPr>
          <p:cNvPr id="770" name="Google Shape;770;p63"/>
          <p:cNvSpPr/>
          <p:nvPr/>
        </p:nvSpPr>
        <p:spPr>
          <a:xfrm>
            <a:off x="4988198" y="2699759"/>
            <a:ext cx="1568267" cy="1520704"/>
          </a:xfrm>
          <a:custGeom>
            <a:avLst/>
            <a:gdLst/>
            <a:ahLst/>
            <a:cxnLst/>
            <a:rect l="l" t="t" r="r" b="b"/>
            <a:pathLst>
              <a:path w="7956" h="7715" extrusionOk="0">
                <a:moveTo>
                  <a:pt x="7956" y="7654"/>
                </a:moveTo>
                <a:lnTo>
                  <a:pt x="7517" y="7694"/>
                </a:lnTo>
                <a:lnTo>
                  <a:pt x="7089" y="7714"/>
                </a:lnTo>
                <a:lnTo>
                  <a:pt x="6672" y="7715"/>
                </a:lnTo>
                <a:lnTo>
                  <a:pt x="6266" y="7698"/>
                </a:lnTo>
                <a:lnTo>
                  <a:pt x="5872" y="7661"/>
                </a:lnTo>
                <a:lnTo>
                  <a:pt x="5488" y="7607"/>
                </a:lnTo>
                <a:lnTo>
                  <a:pt x="5117" y="7535"/>
                </a:lnTo>
                <a:lnTo>
                  <a:pt x="4758" y="7444"/>
                </a:lnTo>
                <a:lnTo>
                  <a:pt x="4411" y="7336"/>
                </a:lnTo>
                <a:lnTo>
                  <a:pt x="4075" y="7210"/>
                </a:lnTo>
                <a:lnTo>
                  <a:pt x="3751" y="7067"/>
                </a:lnTo>
                <a:lnTo>
                  <a:pt x="3441" y="6906"/>
                </a:lnTo>
                <a:lnTo>
                  <a:pt x="3142" y="6729"/>
                </a:lnTo>
                <a:lnTo>
                  <a:pt x="2856" y="6534"/>
                </a:lnTo>
                <a:lnTo>
                  <a:pt x="2582" y="6324"/>
                </a:lnTo>
                <a:lnTo>
                  <a:pt x="2322" y="6096"/>
                </a:lnTo>
                <a:lnTo>
                  <a:pt x="2074" y="5853"/>
                </a:lnTo>
                <a:lnTo>
                  <a:pt x="1840" y="5593"/>
                </a:lnTo>
                <a:lnTo>
                  <a:pt x="1618" y="5318"/>
                </a:lnTo>
                <a:lnTo>
                  <a:pt x="1410" y="5027"/>
                </a:lnTo>
                <a:lnTo>
                  <a:pt x="1216" y="4721"/>
                </a:lnTo>
                <a:lnTo>
                  <a:pt x="1035" y="4399"/>
                </a:lnTo>
                <a:lnTo>
                  <a:pt x="868" y="4063"/>
                </a:lnTo>
                <a:lnTo>
                  <a:pt x="714" y="3711"/>
                </a:lnTo>
                <a:lnTo>
                  <a:pt x="574" y="3346"/>
                </a:lnTo>
                <a:lnTo>
                  <a:pt x="450" y="2965"/>
                </a:lnTo>
                <a:lnTo>
                  <a:pt x="338" y="2570"/>
                </a:lnTo>
                <a:lnTo>
                  <a:pt x="241" y="2161"/>
                </a:lnTo>
                <a:lnTo>
                  <a:pt x="159" y="1739"/>
                </a:lnTo>
                <a:lnTo>
                  <a:pt x="91" y="1302"/>
                </a:lnTo>
                <a:lnTo>
                  <a:pt x="39" y="853"/>
                </a:lnTo>
                <a:lnTo>
                  <a:pt x="1" y="390"/>
                </a:lnTo>
                <a:lnTo>
                  <a:pt x="0" y="375"/>
                </a:lnTo>
                <a:lnTo>
                  <a:pt x="0" y="359"/>
                </a:lnTo>
                <a:lnTo>
                  <a:pt x="1" y="343"/>
                </a:lnTo>
                <a:lnTo>
                  <a:pt x="3" y="329"/>
                </a:lnTo>
                <a:lnTo>
                  <a:pt x="5" y="314"/>
                </a:lnTo>
                <a:lnTo>
                  <a:pt x="8" y="299"/>
                </a:lnTo>
                <a:lnTo>
                  <a:pt x="12" y="284"/>
                </a:lnTo>
                <a:lnTo>
                  <a:pt x="16" y="270"/>
                </a:lnTo>
                <a:lnTo>
                  <a:pt x="21" y="256"/>
                </a:lnTo>
                <a:lnTo>
                  <a:pt x="27" y="243"/>
                </a:lnTo>
                <a:lnTo>
                  <a:pt x="33" y="230"/>
                </a:lnTo>
                <a:lnTo>
                  <a:pt x="41" y="216"/>
                </a:lnTo>
                <a:lnTo>
                  <a:pt x="49" y="204"/>
                </a:lnTo>
                <a:lnTo>
                  <a:pt x="57" y="192"/>
                </a:lnTo>
                <a:lnTo>
                  <a:pt x="65" y="180"/>
                </a:lnTo>
                <a:lnTo>
                  <a:pt x="75" y="169"/>
                </a:lnTo>
                <a:lnTo>
                  <a:pt x="84" y="158"/>
                </a:lnTo>
                <a:lnTo>
                  <a:pt x="94" y="147"/>
                </a:lnTo>
                <a:lnTo>
                  <a:pt x="106" y="137"/>
                </a:lnTo>
                <a:lnTo>
                  <a:pt x="117" y="128"/>
                </a:lnTo>
                <a:lnTo>
                  <a:pt x="129" y="119"/>
                </a:lnTo>
                <a:lnTo>
                  <a:pt x="141" y="111"/>
                </a:lnTo>
                <a:lnTo>
                  <a:pt x="153" y="103"/>
                </a:lnTo>
                <a:lnTo>
                  <a:pt x="166" y="96"/>
                </a:lnTo>
                <a:lnTo>
                  <a:pt x="180" y="90"/>
                </a:lnTo>
                <a:lnTo>
                  <a:pt x="194" y="83"/>
                </a:lnTo>
                <a:lnTo>
                  <a:pt x="208" y="78"/>
                </a:lnTo>
                <a:lnTo>
                  <a:pt x="222" y="73"/>
                </a:lnTo>
                <a:lnTo>
                  <a:pt x="237" y="70"/>
                </a:lnTo>
                <a:lnTo>
                  <a:pt x="252" y="66"/>
                </a:lnTo>
                <a:lnTo>
                  <a:pt x="267" y="64"/>
                </a:lnTo>
                <a:lnTo>
                  <a:pt x="283" y="62"/>
                </a:lnTo>
                <a:lnTo>
                  <a:pt x="672" y="34"/>
                </a:lnTo>
                <a:lnTo>
                  <a:pt x="1049" y="13"/>
                </a:lnTo>
                <a:lnTo>
                  <a:pt x="1414" y="2"/>
                </a:lnTo>
                <a:lnTo>
                  <a:pt x="1768" y="0"/>
                </a:lnTo>
                <a:lnTo>
                  <a:pt x="2109" y="9"/>
                </a:lnTo>
                <a:lnTo>
                  <a:pt x="2439" y="29"/>
                </a:lnTo>
                <a:lnTo>
                  <a:pt x="2758" y="58"/>
                </a:lnTo>
                <a:lnTo>
                  <a:pt x="3065" y="100"/>
                </a:lnTo>
                <a:lnTo>
                  <a:pt x="3362" y="153"/>
                </a:lnTo>
                <a:lnTo>
                  <a:pt x="3647" y="218"/>
                </a:lnTo>
                <a:lnTo>
                  <a:pt x="3923" y="297"/>
                </a:lnTo>
                <a:lnTo>
                  <a:pt x="4187" y="389"/>
                </a:lnTo>
                <a:lnTo>
                  <a:pt x="4441" y="493"/>
                </a:lnTo>
                <a:lnTo>
                  <a:pt x="4686" y="613"/>
                </a:lnTo>
                <a:lnTo>
                  <a:pt x="4920" y="746"/>
                </a:lnTo>
                <a:lnTo>
                  <a:pt x="5145" y="895"/>
                </a:lnTo>
                <a:lnTo>
                  <a:pt x="5361" y="1060"/>
                </a:lnTo>
                <a:lnTo>
                  <a:pt x="5566" y="1240"/>
                </a:lnTo>
                <a:lnTo>
                  <a:pt x="5762" y="1436"/>
                </a:lnTo>
                <a:lnTo>
                  <a:pt x="5950" y="1650"/>
                </a:lnTo>
                <a:lnTo>
                  <a:pt x="6129" y="1880"/>
                </a:lnTo>
                <a:lnTo>
                  <a:pt x="6299" y="2128"/>
                </a:lnTo>
                <a:lnTo>
                  <a:pt x="6461" y="2394"/>
                </a:lnTo>
                <a:lnTo>
                  <a:pt x="6614" y="2679"/>
                </a:lnTo>
                <a:lnTo>
                  <a:pt x="6759" y="2982"/>
                </a:lnTo>
                <a:lnTo>
                  <a:pt x="6897" y="3305"/>
                </a:lnTo>
                <a:lnTo>
                  <a:pt x="7026" y="3648"/>
                </a:lnTo>
                <a:lnTo>
                  <a:pt x="7147" y="4011"/>
                </a:lnTo>
                <a:lnTo>
                  <a:pt x="7262" y="4396"/>
                </a:lnTo>
                <a:lnTo>
                  <a:pt x="7370" y="4801"/>
                </a:lnTo>
                <a:lnTo>
                  <a:pt x="7469" y="5228"/>
                </a:lnTo>
                <a:lnTo>
                  <a:pt x="7562" y="5678"/>
                </a:lnTo>
                <a:lnTo>
                  <a:pt x="7287" y="5545"/>
                </a:lnTo>
                <a:lnTo>
                  <a:pt x="7023" y="5413"/>
                </a:lnTo>
                <a:lnTo>
                  <a:pt x="6767" y="5283"/>
                </a:lnTo>
                <a:lnTo>
                  <a:pt x="6522" y="5155"/>
                </a:lnTo>
                <a:lnTo>
                  <a:pt x="6286" y="5028"/>
                </a:lnTo>
                <a:lnTo>
                  <a:pt x="6059" y="4903"/>
                </a:lnTo>
                <a:lnTo>
                  <a:pt x="5840" y="4779"/>
                </a:lnTo>
                <a:lnTo>
                  <a:pt x="5627" y="4655"/>
                </a:lnTo>
                <a:lnTo>
                  <a:pt x="5422" y="4532"/>
                </a:lnTo>
                <a:lnTo>
                  <a:pt x="5226" y="4409"/>
                </a:lnTo>
                <a:lnTo>
                  <a:pt x="5034" y="4288"/>
                </a:lnTo>
                <a:lnTo>
                  <a:pt x="4848" y="4167"/>
                </a:lnTo>
                <a:lnTo>
                  <a:pt x="4668" y="4045"/>
                </a:lnTo>
                <a:lnTo>
                  <a:pt x="4492" y="3924"/>
                </a:lnTo>
                <a:lnTo>
                  <a:pt x="4322" y="3802"/>
                </a:lnTo>
                <a:lnTo>
                  <a:pt x="4154" y="3681"/>
                </a:lnTo>
                <a:lnTo>
                  <a:pt x="3990" y="3559"/>
                </a:lnTo>
                <a:lnTo>
                  <a:pt x="3829" y="3436"/>
                </a:lnTo>
                <a:lnTo>
                  <a:pt x="3670" y="3313"/>
                </a:lnTo>
                <a:lnTo>
                  <a:pt x="3514" y="3188"/>
                </a:lnTo>
                <a:lnTo>
                  <a:pt x="3359" y="3063"/>
                </a:lnTo>
                <a:lnTo>
                  <a:pt x="3205" y="2937"/>
                </a:lnTo>
                <a:lnTo>
                  <a:pt x="3052" y="2809"/>
                </a:lnTo>
                <a:lnTo>
                  <a:pt x="2898" y="2680"/>
                </a:lnTo>
                <a:lnTo>
                  <a:pt x="2745" y="2549"/>
                </a:lnTo>
                <a:lnTo>
                  <a:pt x="2590" y="2417"/>
                </a:lnTo>
                <a:lnTo>
                  <a:pt x="2434" y="2282"/>
                </a:lnTo>
                <a:lnTo>
                  <a:pt x="2276" y="2145"/>
                </a:lnTo>
                <a:lnTo>
                  <a:pt x="1953" y="1865"/>
                </a:lnTo>
                <a:lnTo>
                  <a:pt x="1617" y="1574"/>
                </a:lnTo>
                <a:lnTo>
                  <a:pt x="1682" y="1710"/>
                </a:lnTo>
                <a:lnTo>
                  <a:pt x="1750" y="1851"/>
                </a:lnTo>
                <a:lnTo>
                  <a:pt x="1822" y="1995"/>
                </a:lnTo>
                <a:lnTo>
                  <a:pt x="1899" y="2143"/>
                </a:lnTo>
                <a:lnTo>
                  <a:pt x="1981" y="2294"/>
                </a:lnTo>
                <a:lnTo>
                  <a:pt x="2068" y="2450"/>
                </a:lnTo>
                <a:lnTo>
                  <a:pt x="2160" y="2610"/>
                </a:lnTo>
                <a:lnTo>
                  <a:pt x="2260" y="2772"/>
                </a:lnTo>
                <a:lnTo>
                  <a:pt x="2366" y="2940"/>
                </a:lnTo>
                <a:lnTo>
                  <a:pt x="2480" y="3109"/>
                </a:lnTo>
                <a:lnTo>
                  <a:pt x="2602" y="3284"/>
                </a:lnTo>
                <a:lnTo>
                  <a:pt x="2733" y="3460"/>
                </a:lnTo>
                <a:lnTo>
                  <a:pt x="2873" y="3641"/>
                </a:lnTo>
                <a:lnTo>
                  <a:pt x="3022" y="3826"/>
                </a:lnTo>
                <a:lnTo>
                  <a:pt x="3181" y="4013"/>
                </a:lnTo>
                <a:lnTo>
                  <a:pt x="3352" y="4204"/>
                </a:lnTo>
                <a:lnTo>
                  <a:pt x="3533" y="4398"/>
                </a:lnTo>
                <a:lnTo>
                  <a:pt x="3726" y="4595"/>
                </a:lnTo>
                <a:lnTo>
                  <a:pt x="3932" y="4795"/>
                </a:lnTo>
                <a:lnTo>
                  <a:pt x="4150" y="4998"/>
                </a:lnTo>
                <a:lnTo>
                  <a:pt x="4381" y="5204"/>
                </a:lnTo>
                <a:lnTo>
                  <a:pt x="4627" y="5414"/>
                </a:lnTo>
                <a:lnTo>
                  <a:pt x="4887" y="5625"/>
                </a:lnTo>
                <a:lnTo>
                  <a:pt x="5161" y="5840"/>
                </a:lnTo>
                <a:lnTo>
                  <a:pt x="5451" y="6059"/>
                </a:lnTo>
                <a:lnTo>
                  <a:pt x="5756" y="6279"/>
                </a:lnTo>
                <a:lnTo>
                  <a:pt x="6079" y="6501"/>
                </a:lnTo>
                <a:lnTo>
                  <a:pt x="6418" y="6728"/>
                </a:lnTo>
                <a:lnTo>
                  <a:pt x="6775" y="6955"/>
                </a:lnTo>
                <a:lnTo>
                  <a:pt x="7149" y="7186"/>
                </a:lnTo>
                <a:lnTo>
                  <a:pt x="7543" y="7419"/>
                </a:lnTo>
                <a:lnTo>
                  <a:pt x="7956" y="765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dk1"/>
              </a:solidFill>
            </a:endParaRPr>
          </a:p>
        </p:txBody>
      </p:sp>
      <p:grpSp>
        <p:nvGrpSpPr>
          <p:cNvPr id="771" name="Google Shape;771;p63"/>
          <p:cNvGrpSpPr/>
          <p:nvPr/>
        </p:nvGrpSpPr>
        <p:grpSpPr>
          <a:xfrm>
            <a:off x="441135" y="444869"/>
            <a:ext cx="2305050" cy="553235"/>
            <a:chOff x="882269" y="889915"/>
            <a:chExt cx="4610100" cy="1106691"/>
          </a:xfrm>
        </p:grpSpPr>
        <p:sp>
          <p:nvSpPr>
            <p:cNvPr id="772" name="Google Shape;772;p63"/>
            <p:cNvSpPr txBox="1"/>
            <p:nvPr/>
          </p:nvSpPr>
          <p:spPr>
            <a:xfrm>
              <a:off x="882269" y="889915"/>
              <a:ext cx="4610100" cy="7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49" b="1">
                  <a:solidFill>
                    <a:schemeClr val="lt1"/>
                  </a:solidFill>
                </a:rPr>
                <a:t>Cycle process</a:t>
              </a:r>
              <a:endParaRPr sz="2249" b="1">
                <a:solidFill>
                  <a:schemeClr val="lt1"/>
                </a:solidFill>
              </a:endParaRPr>
            </a:p>
          </p:txBody>
        </p:sp>
        <p:sp>
          <p:nvSpPr>
            <p:cNvPr id="773" name="Google Shape;773;p63"/>
            <p:cNvSpPr txBox="1"/>
            <p:nvPr/>
          </p:nvSpPr>
          <p:spPr>
            <a:xfrm>
              <a:off x="882269" y="1673206"/>
              <a:ext cx="4227000" cy="3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49">
                  <a:solidFill>
                    <a:schemeClr val="dk1"/>
                  </a:solidFill>
                </a:rPr>
                <a:t>Please write your great title is here</a:t>
              </a:r>
              <a:endParaRPr sz="749">
                <a:solidFill>
                  <a:schemeClr val="dk1"/>
                </a:solidFill>
              </a:endParaRPr>
            </a:p>
          </p:txBody>
        </p:sp>
      </p:grpSp>
      <p:grpSp>
        <p:nvGrpSpPr>
          <p:cNvPr id="774" name="Google Shape;774;p63"/>
          <p:cNvGrpSpPr/>
          <p:nvPr/>
        </p:nvGrpSpPr>
        <p:grpSpPr>
          <a:xfrm>
            <a:off x="502286" y="2318845"/>
            <a:ext cx="3256921" cy="671109"/>
            <a:chOff x="1004573" y="4638618"/>
            <a:chExt cx="6513841" cy="1342487"/>
          </a:xfrm>
        </p:grpSpPr>
        <p:sp>
          <p:nvSpPr>
            <p:cNvPr id="775" name="Google Shape;775;p63"/>
            <p:cNvSpPr txBox="1"/>
            <p:nvPr/>
          </p:nvSpPr>
          <p:spPr>
            <a:xfrm>
              <a:off x="1981914" y="5119205"/>
              <a:ext cx="55365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99">
                  <a:solidFill>
                    <a:schemeClr val="lt1"/>
                  </a:solidFill>
                </a:rPr>
                <a:t>Lorem ipsum dolor sit amet, consectetur adipiscing elit, sed do eiusmod tempor.</a:t>
              </a:r>
              <a:endParaRPr sz="999">
                <a:solidFill>
                  <a:schemeClr val="lt1"/>
                </a:solidFill>
              </a:endParaRPr>
            </a:p>
          </p:txBody>
        </p:sp>
        <p:sp>
          <p:nvSpPr>
            <p:cNvPr id="776" name="Google Shape;776;p63"/>
            <p:cNvSpPr txBox="1"/>
            <p:nvPr/>
          </p:nvSpPr>
          <p:spPr>
            <a:xfrm>
              <a:off x="1981926" y="4688350"/>
              <a:ext cx="31365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49" b="1">
                  <a:solidFill>
                    <a:schemeClr val="lt1"/>
                  </a:solidFill>
                </a:rPr>
                <a:t>Description Here</a:t>
              </a:r>
              <a:endParaRPr sz="1249" b="1">
                <a:solidFill>
                  <a:schemeClr val="lt1"/>
                </a:solidFill>
              </a:endParaRPr>
            </a:p>
          </p:txBody>
        </p:sp>
        <p:sp>
          <p:nvSpPr>
            <p:cNvPr id="777" name="Google Shape;777;p63"/>
            <p:cNvSpPr/>
            <p:nvPr/>
          </p:nvSpPr>
          <p:spPr>
            <a:xfrm>
              <a:off x="1004573" y="4638618"/>
              <a:ext cx="608353" cy="608353"/>
            </a:xfrm>
            <a:custGeom>
              <a:avLst/>
              <a:gdLst/>
              <a:ahLst/>
              <a:cxnLst/>
              <a:rect l="l" t="t" r="r" b="b"/>
              <a:pathLst>
                <a:path w="195927" h="195927" extrusionOk="0">
                  <a:moveTo>
                    <a:pt x="97964" y="0"/>
                  </a:moveTo>
                  <a:cubicBezTo>
                    <a:pt x="116200" y="208"/>
                    <a:pt x="132679" y="4667"/>
                    <a:pt x="147399" y="13379"/>
                  </a:cubicBezTo>
                  <a:cubicBezTo>
                    <a:pt x="162120" y="22090"/>
                    <a:pt x="173837" y="33807"/>
                    <a:pt x="182548" y="48528"/>
                  </a:cubicBezTo>
                  <a:cubicBezTo>
                    <a:pt x="191260" y="63248"/>
                    <a:pt x="195719" y="79727"/>
                    <a:pt x="195927" y="97963"/>
                  </a:cubicBezTo>
                  <a:cubicBezTo>
                    <a:pt x="195719" y="116199"/>
                    <a:pt x="191260" y="132677"/>
                    <a:pt x="182548" y="147398"/>
                  </a:cubicBezTo>
                  <a:cubicBezTo>
                    <a:pt x="173837" y="162119"/>
                    <a:pt x="162120" y="173836"/>
                    <a:pt x="147399" y="182547"/>
                  </a:cubicBezTo>
                  <a:cubicBezTo>
                    <a:pt x="132679" y="191259"/>
                    <a:pt x="116200" y="195719"/>
                    <a:pt x="97964" y="195927"/>
                  </a:cubicBezTo>
                  <a:cubicBezTo>
                    <a:pt x="79728" y="195719"/>
                    <a:pt x="63250" y="191259"/>
                    <a:pt x="48529" y="182547"/>
                  </a:cubicBezTo>
                  <a:cubicBezTo>
                    <a:pt x="33808" y="173836"/>
                    <a:pt x="22091" y="162119"/>
                    <a:pt x="13380" y="147398"/>
                  </a:cubicBezTo>
                  <a:cubicBezTo>
                    <a:pt x="4668" y="132677"/>
                    <a:pt x="208" y="116199"/>
                    <a:pt x="0" y="97963"/>
                  </a:cubicBezTo>
                  <a:cubicBezTo>
                    <a:pt x="208" y="79727"/>
                    <a:pt x="4668" y="63248"/>
                    <a:pt x="13380" y="48528"/>
                  </a:cubicBezTo>
                  <a:cubicBezTo>
                    <a:pt x="22091" y="33807"/>
                    <a:pt x="33808" y="22090"/>
                    <a:pt x="48529" y="13379"/>
                  </a:cubicBezTo>
                  <a:cubicBezTo>
                    <a:pt x="63250" y="4667"/>
                    <a:pt x="79728" y="208"/>
                    <a:pt x="979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lt1"/>
                </a:solidFill>
              </a:endParaRPr>
            </a:p>
          </p:txBody>
        </p:sp>
        <p:sp>
          <p:nvSpPr>
            <p:cNvPr id="778" name="Google Shape;778;p63"/>
            <p:cNvSpPr txBox="1"/>
            <p:nvPr/>
          </p:nvSpPr>
          <p:spPr>
            <a:xfrm>
              <a:off x="1097985" y="4719738"/>
              <a:ext cx="4482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49" b="1">
                  <a:solidFill>
                    <a:schemeClr val="lt2"/>
                  </a:solidFill>
                </a:rPr>
                <a:t>B</a:t>
              </a:r>
              <a:endParaRPr sz="1249" b="1">
                <a:solidFill>
                  <a:schemeClr val="lt2"/>
                </a:solidFill>
              </a:endParaRPr>
            </a:p>
          </p:txBody>
        </p:sp>
      </p:grpSp>
      <p:grpSp>
        <p:nvGrpSpPr>
          <p:cNvPr id="779" name="Google Shape;779;p63"/>
          <p:cNvGrpSpPr/>
          <p:nvPr/>
        </p:nvGrpSpPr>
        <p:grpSpPr>
          <a:xfrm>
            <a:off x="502286" y="3186869"/>
            <a:ext cx="3256921" cy="671109"/>
            <a:chOff x="1004573" y="6375013"/>
            <a:chExt cx="6513841" cy="1342487"/>
          </a:xfrm>
        </p:grpSpPr>
        <p:sp>
          <p:nvSpPr>
            <p:cNvPr id="780" name="Google Shape;780;p63"/>
            <p:cNvSpPr txBox="1"/>
            <p:nvPr/>
          </p:nvSpPr>
          <p:spPr>
            <a:xfrm>
              <a:off x="1981914" y="6855600"/>
              <a:ext cx="55365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99">
                  <a:solidFill>
                    <a:schemeClr val="lt1"/>
                  </a:solidFill>
                </a:rPr>
                <a:t>Lorem ipsum dolor sit amet, consectetur adipiscing elit, sed do eiusmod tempor.</a:t>
              </a:r>
              <a:endParaRPr sz="999">
                <a:solidFill>
                  <a:schemeClr val="lt1"/>
                </a:solidFill>
              </a:endParaRPr>
            </a:p>
          </p:txBody>
        </p:sp>
        <p:sp>
          <p:nvSpPr>
            <p:cNvPr id="781" name="Google Shape;781;p63"/>
            <p:cNvSpPr txBox="1"/>
            <p:nvPr/>
          </p:nvSpPr>
          <p:spPr>
            <a:xfrm>
              <a:off x="1981926" y="6424750"/>
              <a:ext cx="31365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49" b="1">
                  <a:solidFill>
                    <a:schemeClr val="lt1"/>
                  </a:solidFill>
                </a:rPr>
                <a:t>Description Here</a:t>
              </a:r>
              <a:endParaRPr sz="1249" b="1">
                <a:solidFill>
                  <a:schemeClr val="lt1"/>
                </a:solidFill>
              </a:endParaRPr>
            </a:p>
          </p:txBody>
        </p:sp>
        <p:sp>
          <p:nvSpPr>
            <p:cNvPr id="782" name="Google Shape;782;p63"/>
            <p:cNvSpPr/>
            <p:nvPr/>
          </p:nvSpPr>
          <p:spPr>
            <a:xfrm>
              <a:off x="1004573" y="6375013"/>
              <a:ext cx="608353" cy="608353"/>
            </a:xfrm>
            <a:custGeom>
              <a:avLst/>
              <a:gdLst/>
              <a:ahLst/>
              <a:cxnLst/>
              <a:rect l="l" t="t" r="r" b="b"/>
              <a:pathLst>
                <a:path w="195927" h="195927" extrusionOk="0">
                  <a:moveTo>
                    <a:pt x="97964" y="0"/>
                  </a:moveTo>
                  <a:cubicBezTo>
                    <a:pt x="116200" y="208"/>
                    <a:pt x="132679" y="4667"/>
                    <a:pt x="147399" y="13379"/>
                  </a:cubicBezTo>
                  <a:cubicBezTo>
                    <a:pt x="162120" y="22090"/>
                    <a:pt x="173837" y="33807"/>
                    <a:pt x="182548" y="48528"/>
                  </a:cubicBezTo>
                  <a:cubicBezTo>
                    <a:pt x="191260" y="63248"/>
                    <a:pt x="195719" y="79727"/>
                    <a:pt x="195927" y="97963"/>
                  </a:cubicBezTo>
                  <a:cubicBezTo>
                    <a:pt x="195719" y="116199"/>
                    <a:pt x="191260" y="132677"/>
                    <a:pt x="182548" y="147398"/>
                  </a:cubicBezTo>
                  <a:cubicBezTo>
                    <a:pt x="173837" y="162119"/>
                    <a:pt x="162120" y="173836"/>
                    <a:pt x="147399" y="182547"/>
                  </a:cubicBezTo>
                  <a:cubicBezTo>
                    <a:pt x="132679" y="191259"/>
                    <a:pt x="116200" y="195719"/>
                    <a:pt x="97964" y="195927"/>
                  </a:cubicBezTo>
                  <a:cubicBezTo>
                    <a:pt x="79728" y="195719"/>
                    <a:pt x="63250" y="191259"/>
                    <a:pt x="48529" y="182547"/>
                  </a:cubicBezTo>
                  <a:cubicBezTo>
                    <a:pt x="33808" y="173836"/>
                    <a:pt x="22091" y="162119"/>
                    <a:pt x="13380" y="147398"/>
                  </a:cubicBezTo>
                  <a:cubicBezTo>
                    <a:pt x="4668" y="132677"/>
                    <a:pt x="208" y="116199"/>
                    <a:pt x="0" y="97963"/>
                  </a:cubicBezTo>
                  <a:cubicBezTo>
                    <a:pt x="208" y="79727"/>
                    <a:pt x="4668" y="63248"/>
                    <a:pt x="13380" y="48528"/>
                  </a:cubicBezTo>
                  <a:cubicBezTo>
                    <a:pt x="22091" y="33807"/>
                    <a:pt x="33808" y="22090"/>
                    <a:pt x="48529" y="13379"/>
                  </a:cubicBezTo>
                  <a:cubicBezTo>
                    <a:pt x="63250" y="4667"/>
                    <a:pt x="79728" y="208"/>
                    <a:pt x="97964" y="0"/>
                  </a:cubicBezTo>
                  <a:close/>
                </a:path>
              </a:pathLst>
            </a:custGeom>
            <a:solidFill>
              <a:srgbClr val="09314C"/>
            </a:solidFill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lt1"/>
                </a:solidFill>
              </a:endParaRPr>
            </a:p>
          </p:txBody>
        </p:sp>
        <p:sp>
          <p:nvSpPr>
            <p:cNvPr id="783" name="Google Shape;783;p63"/>
            <p:cNvSpPr txBox="1"/>
            <p:nvPr/>
          </p:nvSpPr>
          <p:spPr>
            <a:xfrm>
              <a:off x="1073380" y="6452822"/>
              <a:ext cx="4482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49" b="1">
                  <a:solidFill>
                    <a:schemeClr val="lt2"/>
                  </a:solidFill>
                </a:rPr>
                <a:t>C</a:t>
              </a:r>
              <a:endParaRPr sz="1249" b="1">
                <a:solidFill>
                  <a:schemeClr val="lt2"/>
                </a:solidFill>
              </a:endParaRPr>
            </a:p>
          </p:txBody>
        </p:sp>
      </p:grpSp>
      <p:grpSp>
        <p:nvGrpSpPr>
          <p:cNvPr id="784" name="Google Shape;784;p63"/>
          <p:cNvGrpSpPr/>
          <p:nvPr/>
        </p:nvGrpSpPr>
        <p:grpSpPr>
          <a:xfrm>
            <a:off x="502286" y="4054817"/>
            <a:ext cx="3256921" cy="671109"/>
            <a:chOff x="1004573" y="8111257"/>
            <a:chExt cx="6513841" cy="1342487"/>
          </a:xfrm>
        </p:grpSpPr>
        <p:sp>
          <p:nvSpPr>
            <p:cNvPr id="785" name="Google Shape;785;p63"/>
            <p:cNvSpPr txBox="1"/>
            <p:nvPr/>
          </p:nvSpPr>
          <p:spPr>
            <a:xfrm>
              <a:off x="1981914" y="8591844"/>
              <a:ext cx="55365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99">
                  <a:solidFill>
                    <a:schemeClr val="lt1"/>
                  </a:solidFill>
                </a:rPr>
                <a:t>Lorem ipsum dolor sit amet, consectetur adipiscing elit, sed do eiusmod tempor.</a:t>
              </a:r>
              <a:endParaRPr sz="999">
                <a:solidFill>
                  <a:schemeClr val="lt1"/>
                </a:solidFill>
              </a:endParaRPr>
            </a:p>
          </p:txBody>
        </p:sp>
        <p:sp>
          <p:nvSpPr>
            <p:cNvPr id="786" name="Google Shape;786;p63"/>
            <p:cNvSpPr txBox="1"/>
            <p:nvPr/>
          </p:nvSpPr>
          <p:spPr>
            <a:xfrm>
              <a:off x="1981926" y="8161000"/>
              <a:ext cx="30420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49" b="1">
                  <a:solidFill>
                    <a:schemeClr val="lt1"/>
                  </a:solidFill>
                </a:rPr>
                <a:t>Description Here</a:t>
              </a:r>
              <a:endParaRPr sz="1249" b="1">
                <a:solidFill>
                  <a:schemeClr val="lt1"/>
                </a:solidFill>
              </a:endParaRPr>
            </a:p>
          </p:txBody>
        </p:sp>
        <p:sp>
          <p:nvSpPr>
            <p:cNvPr id="787" name="Google Shape;787;p63"/>
            <p:cNvSpPr/>
            <p:nvPr/>
          </p:nvSpPr>
          <p:spPr>
            <a:xfrm>
              <a:off x="1004573" y="8111257"/>
              <a:ext cx="608353" cy="608353"/>
            </a:xfrm>
            <a:custGeom>
              <a:avLst/>
              <a:gdLst/>
              <a:ahLst/>
              <a:cxnLst/>
              <a:rect l="l" t="t" r="r" b="b"/>
              <a:pathLst>
                <a:path w="195927" h="195927" extrusionOk="0">
                  <a:moveTo>
                    <a:pt x="97964" y="0"/>
                  </a:moveTo>
                  <a:cubicBezTo>
                    <a:pt x="116200" y="208"/>
                    <a:pt x="132679" y="4667"/>
                    <a:pt x="147399" y="13379"/>
                  </a:cubicBezTo>
                  <a:cubicBezTo>
                    <a:pt x="162120" y="22090"/>
                    <a:pt x="173837" y="33807"/>
                    <a:pt x="182548" y="48528"/>
                  </a:cubicBezTo>
                  <a:cubicBezTo>
                    <a:pt x="191260" y="63248"/>
                    <a:pt x="195719" y="79727"/>
                    <a:pt x="195927" y="97963"/>
                  </a:cubicBezTo>
                  <a:cubicBezTo>
                    <a:pt x="195719" y="116199"/>
                    <a:pt x="191260" y="132677"/>
                    <a:pt x="182548" y="147398"/>
                  </a:cubicBezTo>
                  <a:cubicBezTo>
                    <a:pt x="173837" y="162119"/>
                    <a:pt x="162120" y="173836"/>
                    <a:pt x="147399" y="182547"/>
                  </a:cubicBezTo>
                  <a:cubicBezTo>
                    <a:pt x="132679" y="191259"/>
                    <a:pt x="116200" y="195719"/>
                    <a:pt x="97964" y="195927"/>
                  </a:cubicBezTo>
                  <a:cubicBezTo>
                    <a:pt x="79728" y="195719"/>
                    <a:pt x="63250" y="191259"/>
                    <a:pt x="48529" y="182547"/>
                  </a:cubicBezTo>
                  <a:cubicBezTo>
                    <a:pt x="33808" y="173836"/>
                    <a:pt x="22091" y="162119"/>
                    <a:pt x="13380" y="147398"/>
                  </a:cubicBezTo>
                  <a:cubicBezTo>
                    <a:pt x="4668" y="132677"/>
                    <a:pt x="208" y="116199"/>
                    <a:pt x="0" y="97963"/>
                  </a:cubicBezTo>
                  <a:cubicBezTo>
                    <a:pt x="208" y="79727"/>
                    <a:pt x="4668" y="63248"/>
                    <a:pt x="13380" y="48528"/>
                  </a:cubicBezTo>
                  <a:cubicBezTo>
                    <a:pt x="22091" y="33807"/>
                    <a:pt x="33808" y="22090"/>
                    <a:pt x="48529" y="13379"/>
                  </a:cubicBezTo>
                  <a:cubicBezTo>
                    <a:pt x="63250" y="4667"/>
                    <a:pt x="79728" y="208"/>
                    <a:pt x="979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lt1"/>
                </a:solidFill>
              </a:endParaRPr>
            </a:p>
          </p:txBody>
        </p:sp>
        <p:sp>
          <p:nvSpPr>
            <p:cNvPr id="788" name="Google Shape;788;p63"/>
            <p:cNvSpPr txBox="1"/>
            <p:nvPr/>
          </p:nvSpPr>
          <p:spPr>
            <a:xfrm>
              <a:off x="1101956" y="8189512"/>
              <a:ext cx="4482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49" b="1">
                  <a:solidFill>
                    <a:schemeClr val="lt2"/>
                  </a:solidFill>
                </a:rPr>
                <a:t>D</a:t>
              </a:r>
              <a:endParaRPr sz="1249" b="1">
                <a:solidFill>
                  <a:schemeClr val="lt2"/>
                </a:solidFill>
              </a:endParaRPr>
            </a:p>
          </p:txBody>
        </p:sp>
      </p:grpSp>
      <p:grpSp>
        <p:nvGrpSpPr>
          <p:cNvPr id="789" name="Google Shape;789;p63"/>
          <p:cNvGrpSpPr/>
          <p:nvPr/>
        </p:nvGrpSpPr>
        <p:grpSpPr>
          <a:xfrm>
            <a:off x="502286" y="1450647"/>
            <a:ext cx="3256921" cy="671109"/>
            <a:chOff x="1004573" y="2901875"/>
            <a:chExt cx="6513841" cy="1342487"/>
          </a:xfrm>
        </p:grpSpPr>
        <p:sp>
          <p:nvSpPr>
            <p:cNvPr id="790" name="Google Shape;790;p63"/>
            <p:cNvSpPr txBox="1"/>
            <p:nvPr/>
          </p:nvSpPr>
          <p:spPr>
            <a:xfrm>
              <a:off x="1981914" y="3382462"/>
              <a:ext cx="55365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99">
                  <a:solidFill>
                    <a:schemeClr val="lt1"/>
                  </a:solidFill>
                </a:rPr>
                <a:t>Lorem ipsum dolor sit amet, consectetur adipiscing elit, sed do eiusmod tempor.</a:t>
              </a:r>
              <a:endParaRPr sz="999">
                <a:solidFill>
                  <a:schemeClr val="lt1"/>
                </a:solidFill>
              </a:endParaRPr>
            </a:p>
          </p:txBody>
        </p:sp>
        <p:sp>
          <p:nvSpPr>
            <p:cNvPr id="791" name="Google Shape;791;p63"/>
            <p:cNvSpPr txBox="1"/>
            <p:nvPr/>
          </p:nvSpPr>
          <p:spPr>
            <a:xfrm>
              <a:off x="1981926" y="2951600"/>
              <a:ext cx="30420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49" b="1">
                  <a:solidFill>
                    <a:schemeClr val="lt1"/>
                  </a:solidFill>
                </a:rPr>
                <a:t>Description Here</a:t>
              </a:r>
              <a:endParaRPr sz="1249" b="1">
                <a:solidFill>
                  <a:schemeClr val="lt1"/>
                </a:solidFill>
              </a:endParaRPr>
            </a:p>
          </p:txBody>
        </p:sp>
        <p:sp>
          <p:nvSpPr>
            <p:cNvPr id="792" name="Google Shape;792;p63"/>
            <p:cNvSpPr/>
            <p:nvPr/>
          </p:nvSpPr>
          <p:spPr>
            <a:xfrm>
              <a:off x="1004573" y="2901875"/>
              <a:ext cx="608353" cy="608353"/>
            </a:xfrm>
            <a:custGeom>
              <a:avLst/>
              <a:gdLst/>
              <a:ahLst/>
              <a:cxnLst/>
              <a:rect l="l" t="t" r="r" b="b"/>
              <a:pathLst>
                <a:path w="195927" h="195927" extrusionOk="0">
                  <a:moveTo>
                    <a:pt x="97964" y="0"/>
                  </a:moveTo>
                  <a:cubicBezTo>
                    <a:pt x="116200" y="208"/>
                    <a:pt x="132679" y="4667"/>
                    <a:pt x="147399" y="13379"/>
                  </a:cubicBezTo>
                  <a:cubicBezTo>
                    <a:pt x="162120" y="22090"/>
                    <a:pt x="173837" y="33807"/>
                    <a:pt x="182548" y="48528"/>
                  </a:cubicBezTo>
                  <a:cubicBezTo>
                    <a:pt x="191260" y="63248"/>
                    <a:pt x="195719" y="79727"/>
                    <a:pt x="195927" y="97963"/>
                  </a:cubicBezTo>
                  <a:cubicBezTo>
                    <a:pt x="195719" y="116199"/>
                    <a:pt x="191260" y="132677"/>
                    <a:pt x="182548" y="147398"/>
                  </a:cubicBezTo>
                  <a:cubicBezTo>
                    <a:pt x="173837" y="162119"/>
                    <a:pt x="162120" y="173836"/>
                    <a:pt x="147399" y="182547"/>
                  </a:cubicBezTo>
                  <a:cubicBezTo>
                    <a:pt x="132679" y="191259"/>
                    <a:pt x="116200" y="195719"/>
                    <a:pt x="97964" y="195927"/>
                  </a:cubicBezTo>
                  <a:cubicBezTo>
                    <a:pt x="79728" y="195719"/>
                    <a:pt x="63250" y="191259"/>
                    <a:pt x="48529" y="182547"/>
                  </a:cubicBezTo>
                  <a:cubicBezTo>
                    <a:pt x="33808" y="173836"/>
                    <a:pt x="22091" y="162119"/>
                    <a:pt x="13380" y="147398"/>
                  </a:cubicBezTo>
                  <a:cubicBezTo>
                    <a:pt x="4668" y="132677"/>
                    <a:pt x="208" y="116199"/>
                    <a:pt x="0" y="97963"/>
                  </a:cubicBezTo>
                  <a:cubicBezTo>
                    <a:pt x="208" y="79727"/>
                    <a:pt x="4668" y="63248"/>
                    <a:pt x="13380" y="48528"/>
                  </a:cubicBezTo>
                  <a:cubicBezTo>
                    <a:pt x="22091" y="33807"/>
                    <a:pt x="33808" y="22090"/>
                    <a:pt x="48529" y="13379"/>
                  </a:cubicBezTo>
                  <a:cubicBezTo>
                    <a:pt x="63250" y="4667"/>
                    <a:pt x="79728" y="208"/>
                    <a:pt x="979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lt1"/>
                </a:solidFill>
              </a:endParaRPr>
            </a:p>
          </p:txBody>
        </p:sp>
        <p:sp>
          <p:nvSpPr>
            <p:cNvPr id="793" name="Google Shape;793;p63"/>
            <p:cNvSpPr txBox="1"/>
            <p:nvPr/>
          </p:nvSpPr>
          <p:spPr>
            <a:xfrm>
              <a:off x="1085497" y="2967511"/>
              <a:ext cx="4482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49" b="1">
                  <a:solidFill>
                    <a:schemeClr val="lt2"/>
                  </a:solidFill>
                </a:rPr>
                <a:t>A</a:t>
              </a:r>
              <a:endParaRPr sz="1249" b="1">
                <a:solidFill>
                  <a:schemeClr val="lt2"/>
                </a:solidFill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64"/>
          <p:cNvSpPr/>
          <p:nvPr/>
        </p:nvSpPr>
        <p:spPr>
          <a:xfrm>
            <a:off x="3158331" y="1715031"/>
            <a:ext cx="993000" cy="196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accent2"/>
              </a:solidFill>
            </a:endParaRPr>
          </a:p>
        </p:txBody>
      </p:sp>
      <p:sp>
        <p:nvSpPr>
          <p:cNvPr id="799" name="Google Shape;799;p64"/>
          <p:cNvSpPr/>
          <p:nvPr/>
        </p:nvSpPr>
        <p:spPr>
          <a:xfrm>
            <a:off x="4151313" y="1715031"/>
            <a:ext cx="1967700" cy="99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dk1"/>
              </a:solidFill>
            </a:endParaRPr>
          </a:p>
        </p:txBody>
      </p:sp>
      <p:sp>
        <p:nvSpPr>
          <p:cNvPr id="800" name="Google Shape;800;p64"/>
          <p:cNvSpPr/>
          <p:nvPr/>
        </p:nvSpPr>
        <p:spPr>
          <a:xfrm>
            <a:off x="5126038" y="2708654"/>
            <a:ext cx="993000" cy="196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dk1"/>
              </a:solidFill>
            </a:endParaRPr>
          </a:p>
        </p:txBody>
      </p:sp>
      <p:sp>
        <p:nvSpPr>
          <p:cNvPr id="801" name="Google Shape;801;p64"/>
          <p:cNvSpPr/>
          <p:nvPr/>
        </p:nvSpPr>
        <p:spPr>
          <a:xfrm>
            <a:off x="3158331" y="3683230"/>
            <a:ext cx="1967700" cy="993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dk1"/>
              </a:solidFill>
            </a:endParaRPr>
          </a:p>
        </p:txBody>
      </p:sp>
      <p:sp>
        <p:nvSpPr>
          <p:cNvPr id="802" name="Google Shape;802;p64"/>
          <p:cNvSpPr txBox="1"/>
          <p:nvPr/>
        </p:nvSpPr>
        <p:spPr>
          <a:xfrm>
            <a:off x="4430047" y="2102121"/>
            <a:ext cx="13920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2"/>
                </a:solidFill>
              </a:rPr>
              <a:t>WEAKNESSES</a:t>
            </a:r>
            <a:endParaRPr sz="999">
              <a:solidFill>
                <a:schemeClr val="lt2"/>
              </a:solidFill>
            </a:endParaRPr>
          </a:p>
        </p:txBody>
      </p:sp>
      <p:sp>
        <p:nvSpPr>
          <p:cNvPr id="803" name="Google Shape;803;p64"/>
          <p:cNvSpPr txBox="1"/>
          <p:nvPr/>
        </p:nvSpPr>
        <p:spPr>
          <a:xfrm rot="-5400000">
            <a:off x="2987570" y="2664449"/>
            <a:ext cx="13917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2"/>
                </a:solidFill>
              </a:rPr>
              <a:t>STRENGTHS</a:t>
            </a:r>
            <a:endParaRPr sz="999">
              <a:solidFill>
                <a:schemeClr val="lt2"/>
              </a:solidFill>
            </a:endParaRPr>
          </a:p>
        </p:txBody>
      </p:sp>
      <p:sp>
        <p:nvSpPr>
          <p:cNvPr id="804" name="Google Shape;804;p64"/>
          <p:cNvSpPr txBox="1"/>
          <p:nvPr/>
        </p:nvSpPr>
        <p:spPr>
          <a:xfrm rot="-5400000">
            <a:off x="4926701" y="3602261"/>
            <a:ext cx="13917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2"/>
                </a:solidFill>
              </a:rPr>
              <a:t>OPPORTUNITIES</a:t>
            </a:r>
            <a:endParaRPr sz="999">
              <a:solidFill>
                <a:schemeClr val="lt2"/>
              </a:solidFill>
            </a:endParaRPr>
          </a:p>
        </p:txBody>
      </p:sp>
      <p:sp>
        <p:nvSpPr>
          <p:cNvPr id="805" name="Google Shape;805;p64"/>
          <p:cNvSpPr txBox="1"/>
          <p:nvPr/>
        </p:nvSpPr>
        <p:spPr>
          <a:xfrm>
            <a:off x="3466093" y="4060796"/>
            <a:ext cx="13920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2"/>
                </a:solidFill>
              </a:rPr>
              <a:t>THREATS</a:t>
            </a:r>
            <a:endParaRPr sz="999">
              <a:solidFill>
                <a:schemeClr val="lt2"/>
              </a:solidFill>
            </a:endParaRPr>
          </a:p>
        </p:txBody>
      </p:sp>
      <p:sp>
        <p:nvSpPr>
          <p:cNvPr id="806" name="Google Shape;806;p64"/>
          <p:cNvSpPr txBox="1"/>
          <p:nvPr/>
        </p:nvSpPr>
        <p:spPr>
          <a:xfrm>
            <a:off x="992545" y="2462007"/>
            <a:ext cx="1753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1"/>
                </a:solidFill>
              </a:rPr>
              <a:t>Lorem ipsum dolor sit amet, consectetur elit.</a:t>
            </a:r>
            <a:endParaRPr sz="999">
              <a:solidFill>
                <a:schemeClr val="lt1"/>
              </a:solidFill>
            </a:endParaRPr>
          </a:p>
        </p:txBody>
      </p:sp>
      <p:sp>
        <p:nvSpPr>
          <p:cNvPr id="807" name="Google Shape;807;p64"/>
          <p:cNvSpPr txBox="1"/>
          <p:nvPr/>
        </p:nvSpPr>
        <p:spPr>
          <a:xfrm>
            <a:off x="992551" y="2246619"/>
            <a:ext cx="15621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9" b="1">
                <a:solidFill>
                  <a:schemeClr val="lt1"/>
                </a:solidFill>
              </a:rPr>
              <a:t>Description Here</a:t>
            </a:r>
            <a:endParaRPr sz="1249" b="1">
              <a:solidFill>
                <a:schemeClr val="lt1"/>
              </a:solidFill>
            </a:endParaRPr>
          </a:p>
        </p:txBody>
      </p:sp>
      <p:sp>
        <p:nvSpPr>
          <p:cNvPr id="808" name="Google Shape;808;p64"/>
          <p:cNvSpPr/>
          <p:nvPr/>
        </p:nvSpPr>
        <p:spPr>
          <a:xfrm>
            <a:off x="503874" y="2222974"/>
            <a:ext cx="304177" cy="304177"/>
          </a:xfrm>
          <a:custGeom>
            <a:avLst/>
            <a:gdLst/>
            <a:ahLst/>
            <a:cxnLst/>
            <a:rect l="l" t="t" r="r" b="b"/>
            <a:pathLst>
              <a:path w="195927" h="195927" extrusionOk="0">
                <a:moveTo>
                  <a:pt x="97964" y="0"/>
                </a:moveTo>
                <a:cubicBezTo>
                  <a:pt x="116200" y="208"/>
                  <a:pt x="132679" y="4667"/>
                  <a:pt x="147399" y="13379"/>
                </a:cubicBezTo>
                <a:cubicBezTo>
                  <a:pt x="162120" y="22090"/>
                  <a:pt x="173837" y="33807"/>
                  <a:pt x="182548" y="48528"/>
                </a:cubicBezTo>
                <a:cubicBezTo>
                  <a:pt x="191260" y="63248"/>
                  <a:pt x="195719" y="79727"/>
                  <a:pt x="195927" y="97963"/>
                </a:cubicBezTo>
                <a:cubicBezTo>
                  <a:pt x="195719" y="116199"/>
                  <a:pt x="191260" y="132677"/>
                  <a:pt x="182548" y="147398"/>
                </a:cubicBezTo>
                <a:cubicBezTo>
                  <a:pt x="173837" y="162119"/>
                  <a:pt x="162120" y="173836"/>
                  <a:pt x="147399" y="182547"/>
                </a:cubicBezTo>
                <a:cubicBezTo>
                  <a:pt x="132679" y="191259"/>
                  <a:pt x="116200" y="195719"/>
                  <a:pt x="97964" y="195927"/>
                </a:cubicBezTo>
                <a:cubicBezTo>
                  <a:pt x="79728" y="195719"/>
                  <a:pt x="63250" y="191259"/>
                  <a:pt x="48529" y="182547"/>
                </a:cubicBezTo>
                <a:cubicBezTo>
                  <a:pt x="33808" y="173836"/>
                  <a:pt x="22091" y="162119"/>
                  <a:pt x="13380" y="147398"/>
                </a:cubicBezTo>
                <a:cubicBezTo>
                  <a:pt x="4668" y="132677"/>
                  <a:pt x="208" y="116199"/>
                  <a:pt x="0" y="97963"/>
                </a:cubicBezTo>
                <a:cubicBezTo>
                  <a:pt x="208" y="79727"/>
                  <a:pt x="4668" y="63248"/>
                  <a:pt x="13380" y="48528"/>
                </a:cubicBezTo>
                <a:cubicBezTo>
                  <a:pt x="22091" y="33807"/>
                  <a:pt x="33808" y="22090"/>
                  <a:pt x="48529" y="13379"/>
                </a:cubicBezTo>
                <a:cubicBezTo>
                  <a:pt x="63250" y="4667"/>
                  <a:pt x="79728" y="208"/>
                  <a:pt x="979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809" name="Google Shape;809;p64"/>
          <p:cNvSpPr/>
          <p:nvPr/>
        </p:nvSpPr>
        <p:spPr>
          <a:xfrm>
            <a:off x="578485" y="2297582"/>
            <a:ext cx="154980" cy="1549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lt2"/>
          </a:solidFill>
          <a:ln w="6350" cap="flat" cmpd="sng">
            <a:solidFill>
              <a:schemeClr val="lt2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4275" tIns="14275" rIns="142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99">
              <a:solidFill>
                <a:schemeClr val="dk1"/>
              </a:solidFill>
            </a:endParaRPr>
          </a:p>
        </p:txBody>
      </p:sp>
      <p:sp>
        <p:nvSpPr>
          <p:cNvPr id="810" name="Google Shape;810;p64"/>
          <p:cNvSpPr txBox="1"/>
          <p:nvPr/>
        </p:nvSpPr>
        <p:spPr>
          <a:xfrm>
            <a:off x="992545" y="3654263"/>
            <a:ext cx="1753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1"/>
                </a:solidFill>
              </a:rPr>
              <a:t>Lorem ipsum dolor sit amet, consectetur elit.</a:t>
            </a:r>
            <a:endParaRPr sz="999">
              <a:solidFill>
                <a:schemeClr val="lt1"/>
              </a:solidFill>
            </a:endParaRPr>
          </a:p>
        </p:txBody>
      </p:sp>
      <p:sp>
        <p:nvSpPr>
          <p:cNvPr id="811" name="Google Shape;811;p64"/>
          <p:cNvSpPr txBox="1"/>
          <p:nvPr/>
        </p:nvSpPr>
        <p:spPr>
          <a:xfrm>
            <a:off x="992551" y="3438873"/>
            <a:ext cx="15621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9" b="1">
                <a:solidFill>
                  <a:schemeClr val="lt1"/>
                </a:solidFill>
              </a:rPr>
              <a:t>Description Here</a:t>
            </a:r>
            <a:endParaRPr sz="1249" b="1">
              <a:solidFill>
                <a:schemeClr val="lt1"/>
              </a:solidFill>
            </a:endParaRPr>
          </a:p>
        </p:txBody>
      </p:sp>
      <p:sp>
        <p:nvSpPr>
          <p:cNvPr id="812" name="Google Shape;812;p64"/>
          <p:cNvSpPr/>
          <p:nvPr/>
        </p:nvSpPr>
        <p:spPr>
          <a:xfrm>
            <a:off x="503874" y="3415230"/>
            <a:ext cx="304177" cy="304177"/>
          </a:xfrm>
          <a:custGeom>
            <a:avLst/>
            <a:gdLst/>
            <a:ahLst/>
            <a:cxnLst/>
            <a:rect l="l" t="t" r="r" b="b"/>
            <a:pathLst>
              <a:path w="195927" h="195927" extrusionOk="0">
                <a:moveTo>
                  <a:pt x="97964" y="0"/>
                </a:moveTo>
                <a:cubicBezTo>
                  <a:pt x="116200" y="208"/>
                  <a:pt x="132679" y="4667"/>
                  <a:pt x="147399" y="13379"/>
                </a:cubicBezTo>
                <a:cubicBezTo>
                  <a:pt x="162120" y="22090"/>
                  <a:pt x="173837" y="33807"/>
                  <a:pt x="182548" y="48528"/>
                </a:cubicBezTo>
                <a:cubicBezTo>
                  <a:pt x="191260" y="63248"/>
                  <a:pt x="195719" y="79727"/>
                  <a:pt x="195927" y="97963"/>
                </a:cubicBezTo>
                <a:cubicBezTo>
                  <a:pt x="195719" y="116199"/>
                  <a:pt x="191260" y="132677"/>
                  <a:pt x="182548" y="147398"/>
                </a:cubicBezTo>
                <a:cubicBezTo>
                  <a:pt x="173837" y="162119"/>
                  <a:pt x="162120" y="173836"/>
                  <a:pt x="147399" y="182547"/>
                </a:cubicBezTo>
                <a:cubicBezTo>
                  <a:pt x="132679" y="191259"/>
                  <a:pt x="116200" y="195719"/>
                  <a:pt x="97964" y="195927"/>
                </a:cubicBezTo>
                <a:cubicBezTo>
                  <a:pt x="79728" y="195719"/>
                  <a:pt x="63250" y="191259"/>
                  <a:pt x="48529" y="182547"/>
                </a:cubicBezTo>
                <a:cubicBezTo>
                  <a:pt x="33808" y="173836"/>
                  <a:pt x="22091" y="162119"/>
                  <a:pt x="13380" y="147398"/>
                </a:cubicBezTo>
                <a:cubicBezTo>
                  <a:pt x="4668" y="132677"/>
                  <a:pt x="208" y="116199"/>
                  <a:pt x="0" y="97963"/>
                </a:cubicBezTo>
                <a:cubicBezTo>
                  <a:pt x="208" y="79727"/>
                  <a:pt x="4668" y="63248"/>
                  <a:pt x="13380" y="48528"/>
                </a:cubicBezTo>
                <a:cubicBezTo>
                  <a:pt x="22091" y="33807"/>
                  <a:pt x="33808" y="22090"/>
                  <a:pt x="48529" y="13379"/>
                </a:cubicBezTo>
                <a:cubicBezTo>
                  <a:pt x="63250" y="4667"/>
                  <a:pt x="79728" y="208"/>
                  <a:pt x="9796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813" name="Google Shape;813;p64"/>
          <p:cNvSpPr/>
          <p:nvPr/>
        </p:nvSpPr>
        <p:spPr>
          <a:xfrm>
            <a:off x="577257" y="3493728"/>
            <a:ext cx="157410" cy="1573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lt2"/>
          </a:solidFill>
          <a:ln w="6350" cap="flat" cmpd="sng">
            <a:solidFill>
              <a:schemeClr val="lt2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4275" tIns="14275" rIns="142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99">
              <a:solidFill>
                <a:schemeClr val="dk1"/>
              </a:solidFill>
            </a:endParaRPr>
          </a:p>
        </p:txBody>
      </p:sp>
      <p:sp>
        <p:nvSpPr>
          <p:cNvPr id="814" name="Google Shape;814;p64"/>
          <p:cNvSpPr/>
          <p:nvPr/>
        </p:nvSpPr>
        <p:spPr>
          <a:xfrm>
            <a:off x="6502314" y="2222974"/>
            <a:ext cx="304177" cy="304177"/>
          </a:xfrm>
          <a:custGeom>
            <a:avLst/>
            <a:gdLst/>
            <a:ahLst/>
            <a:cxnLst/>
            <a:rect l="l" t="t" r="r" b="b"/>
            <a:pathLst>
              <a:path w="195927" h="195927" extrusionOk="0">
                <a:moveTo>
                  <a:pt x="97964" y="0"/>
                </a:moveTo>
                <a:cubicBezTo>
                  <a:pt x="116200" y="208"/>
                  <a:pt x="132679" y="4667"/>
                  <a:pt x="147399" y="13379"/>
                </a:cubicBezTo>
                <a:cubicBezTo>
                  <a:pt x="162120" y="22090"/>
                  <a:pt x="173837" y="33807"/>
                  <a:pt x="182548" y="48528"/>
                </a:cubicBezTo>
                <a:cubicBezTo>
                  <a:pt x="191260" y="63248"/>
                  <a:pt x="195719" y="79727"/>
                  <a:pt x="195927" y="97963"/>
                </a:cubicBezTo>
                <a:cubicBezTo>
                  <a:pt x="195719" y="116199"/>
                  <a:pt x="191260" y="132677"/>
                  <a:pt x="182548" y="147398"/>
                </a:cubicBezTo>
                <a:cubicBezTo>
                  <a:pt x="173837" y="162119"/>
                  <a:pt x="162120" y="173836"/>
                  <a:pt x="147399" y="182547"/>
                </a:cubicBezTo>
                <a:cubicBezTo>
                  <a:pt x="132679" y="191259"/>
                  <a:pt x="116200" y="195719"/>
                  <a:pt x="97964" y="195927"/>
                </a:cubicBezTo>
                <a:cubicBezTo>
                  <a:pt x="79728" y="195719"/>
                  <a:pt x="63250" y="191259"/>
                  <a:pt x="48529" y="182547"/>
                </a:cubicBezTo>
                <a:cubicBezTo>
                  <a:pt x="33808" y="173836"/>
                  <a:pt x="22091" y="162119"/>
                  <a:pt x="13380" y="147398"/>
                </a:cubicBezTo>
                <a:cubicBezTo>
                  <a:pt x="4668" y="132677"/>
                  <a:pt x="208" y="116199"/>
                  <a:pt x="0" y="97963"/>
                </a:cubicBezTo>
                <a:cubicBezTo>
                  <a:pt x="208" y="79727"/>
                  <a:pt x="4668" y="63248"/>
                  <a:pt x="13380" y="48528"/>
                </a:cubicBezTo>
                <a:cubicBezTo>
                  <a:pt x="22091" y="33807"/>
                  <a:pt x="33808" y="22090"/>
                  <a:pt x="48529" y="13379"/>
                </a:cubicBezTo>
                <a:cubicBezTo>
                  <a:pt x="63250" y="4667"/>
                  <a:pt x="79728" y="208"/>
                  <a:pt x="9796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815" name="Google Shape;815;p64"/>
          <p:cNvSpPr/>
          <p:nvPr/>
        </p:nvSpPr>
        <p:spPr>
          <a:xfrm>
            <a:off x="6570178" y="2289647"/>
            <a:ext cx="170802" cy="1708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2133" y="11950"/>
                </a:moveTo>
                <a:lnTo>
                  <a:pt x="12831" y="14044"/>
                </a:lnTo>
                <a:lnTo>
                  <a:pt x="11135" y="12801"/>
                </a:lnTo>
                <a:lnTo>
                  <a:pt x="10555" y="12375"/>
                </a:lnTo>
                <a:lnTo>
                  <a:pt x="9974" y="12801"/>
                </a:lnTo>
                <a:lnTo>
                  <a:pt x="8277" y="14044"/>
                </a:lnTo>
                <a:lnTo>
                  <a:pt x="8976" y="11950"/>
                </a:lnTo>
                <a:lnTo>
                  <a:pt x="9195" y="11291"/>
                </a:lnTo>
                <a:lnTo>
                  <a:pt x="8647" y="10864"/>
                </a:lnTo>
                <a:lnTo>
                  <a:pt x="7280" y="9801"/>
                </a:lnTo>
                <a:lnTo>
                  <a:pt x="9560" y="9801"/>
                </a:lnTo>
                <a:lnTo>
                  <a:pt x="9799" y="9167"/>
                </a:lnTo>
                <a:lnTo>
                  <a:pt x="10555" y="7167"/>
                </a:lnTo>
                <a:lnTo>
                  <a:pt x="11310" y="9167"/>
                </a:lnTo>
                <a:lnTo>
                  <a:pt x="11549" y="9801"/>
                </a:lnTo>
                <a:lnTo>
                  <a:pt x="13829" y="9801"/>
                </a:lnTo>
                <a:lnTo>
                  <a:pt x="12462" y="10864"/>
                </a:lnTo>
                <a:lnTo>
                  <a:pt x="11914" y="11291"/>
                </a:lnTo>
                <a:cubicBezTo>
                  <a:pt x="11914" y="11291"/>
                  <a:pt x="12133" y="11950"/>
                  <a:pt x="12133" y="11950"/>
                </a:cubicBezTo>
                <a:close/>
                <a:moveTo>
                  <a:pt x="12228" y="8820"/>
                </a:moveTo>
                <a:lnTo>
                  <a:pt x="10555" y="4388"/>
                </a:lnTo>
                <a:lnTo>
                  <a:pt x="8881" y="8820"/>
                </a:lnTo>
                <a:lnTo>
                  <a:pt x="4418" y="8820"/>
                </a:lnTo>
                <a:lnTo>
                  <a:pt x="8044" y="11639"/>
                </a:lnTo>
                <a:lnTo>
                  <a:pt x="6371" y="16660"/>
                </a:lnTo>
                <a:lnTo>
                  <a:pt x="10555" y="13592"/>
                </a:lnTo>
                <a:lnTo>
                  <a:pt x="14738" y="16660"/>
                </a:lnTo>
                <a:lnTo>
                  <a:pt x="13065" y="11639"/>
                </a:lnTo>
                <a:lnTo>
                  <a:pt x="16691" y="8820"/>
                </a:lnTo>
                <a:cubicBezTo>
                  <a:pt x="16691" y="8820"/>
                  <a:pt x="12228" y="8820"/>
                  <a:pt x="12228" y="8820"/>
                </a:cubicBezTo>
                <a:close/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</a:path>
            </a:pathLst>
          </a:custGeom>
          <a:solidFill>
            <a:schemeClr val="lt2"/>
          </a:solidFill>
          <a:ln w="6350" cap="flat" cmpd="sng">
            <a:solidFill>
              <a:schemeClr val="lt2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4275" tIns="14275" rIns="142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99">
              <a:solidFill>
                <a:schemeClr val="dk1"/>
              </a:solidFill>
            </a:endParaRPr>
          </a:p>
        </p:txBody>
      </p:sp>
      <p:sp>
        <p:nvSpPr>
          <p:cNvPr id="816" name="Google Shape;816;p64"/>
          <p:cNvSpPr txBox="1"/>
          <p:nvPr/>
        </p:nvSpPr>
        <p:spPr>
          <a:xfrm>
            <a:off x="6990986" y="2462007"/>
            <a:ext cx="1753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1"/>
                </a:solidFill>
              </a:rPr>
              <a:t>Lorem ipsum dolor sit amet, consectetur elit.</a:t>
            </a:r>
            <a:endParaRPr sz="999">
              <a:solidFill>
                <a:schemeClr val="lt1"/>
              </a:solidFill>
            </a:endParaRPr>
          </a:p>
        </p:txBody>
      </p:sp>
      <p:sp>
        <p:nvSpPr>
          <p:cNvPr id="817" name="Google Shape;817;p64"/>
          <p:cNvSpPr txBox="1"/>
          <p:nvPr/>
        </p:nvSpPr>
        <p:spPr>
          <a:xfrm>
            <a:off x="6990988" y="2246619"/>
            <a:ext cx="16059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9" b="1">
                <a:solidFill>
                  <a:schemeClr val="lt1"/>
                </a:solidFill>
              </a:rPr>
              <a:t>Description Here</a:t>
            </a:r>
            <a:endParaRPr sz="1249" b="1">
              <a:solidFill>
                <a:schemeClr val="lt1"/>
              </a:solidFill>
            </a:endParaRPr>
          </a:p>
        </p:txBody>
      </p:sp>
      <p:sp>
        <p:nvSpPr>
          <p:cNvPr id="818" name="Google Shape;818;p64"/>
          <p:cNvSpPr/>
          <p:nvPr/>
        </p:nvSpPr>
        <p:spPr>
          <a:xfrm>
            <a:off x="6502314" y="3415230"/>
            <a:ext cx="304177" cy="304177"/>
          </a:xfrm>
          <a:custGeom>
            <a:avLst/>
            <a:gdLst/>
            <a:ahLst/>
            <a:cxnLst/>
            <a:rect l="l" t="t" r="r" b="b"/>
            <a:pathLst>
              <a:path w="195927" h="195927" extrusionOk="0">
                <a:moveTo>
                  <a:pt x="97964" y="0"/>
                </a:moveTo>
                <a:cubicBezTo>
                  <a:pt x="116200" y="208"/>
                  <a:pt x="132679" y="4667"/>
                  <a:pt x="147399" y="13379"/>
                </a:cubicBezTo>
                <a:cubicBezTo>
                  <a:pt x="162120" y="22090"/>
                  <a:pt x="173837" y="33807"/>
                  <a:pt x="182548" y="48528"/>
                </a:cubicBezTo>
                <a:cubicBezTo>
                  <a:pt x="191260" y="63248"/>
                  <a:pt x="195719" y="79727"/>
                  <a:pt x="195927" y="97963"/>
                </a:cubicBezTo>
                <a:cubicBezTo>
                  <a:pt x="195719" y="116199"/>
                  <a:pt x="191260" y="132677"/>
                  <a:pt x="182548" y="147398"/>
                </a:cubicBezTo>
                <a:cubicBezTo>
                  <a:pt x="173837" y="162119"/>
                  <a:pt x="162120" y="173836"/>
                  <a:pt x="147399" y="182547"/>
                </a:cubicBezTo>
                <a:cubicBezTo>
                  <a:pt x="132679" y="191259"/>
                  <a:pt x="116200" y="195719"/>
                  <a:pt x="97964" y="195927"/>
                </a:cubicBezTo>
                <a:cubicBezTo>
                  <a:pt x="79728" y="195719"/>
                  <a:pt x="63250" y="191259"/>
                  <a:pt x="48529" y="182547"/>
                </a:cubicBezTo>
                <a:cubicBezTo>
                  <a:pt x="33808" y="173836"/>
                  <a:pt x="22091" y="162119"/>
                  <a:pt x="13380" y="147398"/>
                </a:cubicBezTo>
                <a:cubicBezTo>
                  <a:pt x="4668" y="132677"/>
                  <a:pt x="208" y="116199"/>
                  <a:pt x="0" y="97963"/>
                </a:cubicBezTo>
                <a:cubicBezTo>
                  <a:pt x="208" y="79727"/>
                  <a:pt x="4668" y="63248"/>
                  <a:pt x="13380" y="48528"/>
                </a:cubicBezTo>
                <a:cubicBezTo>
                  <a:pt x="22091" y="33807"/>
                  <a:pt x="33808" y="22090"/>
                  <a:pt x="48529" y="13379"/>
                </a:cubicBezTo>
                <a:cubicBezTo>
                  <a:pt x="63250" y="4667"/>
                  <a:pt x="79728" y="208"/>
                  <a:pt x="979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819" name="Google Shape;819;p64"/>
          <p:cNvSpPr/>
          <p:nvPr/>
        </p:nvSpPr>
        <p:spPr>
          <a:xfrm>
            <a:off x="6586551" y="3480712"/>
            <a:ext cx="139752" cy="1708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17673"/>
                </a:moveTo>
                <a:cubicBezTo>
                  <a:pt x="4588" y="17673"/>
                  <a:pt x="1200" y="16051"/>
                  <a:pt x="1200" y="15218"/>
                </a:cubicBezTo>
                <a:cubicBezTo>
                  <a:pt x="1200" y="14690"/>
                  <a:pt x="1355" y="14275"/>
                  <a:pt x="1611" y="13896"/>
                </a:cubicBezTo>
                <a:cubicBezTo>
                  <a:pt x="3255" y="14967"/>
                  <a:pt x="6746" y="15709"/>
                  <a:pt x="10800" y="15709"/>
                </a:cubicBezTo>
                <a:cubicBezTo>
                  <a:pt x="14856" y="15709"/>
                  <a:pt x="18345" y="14966"/>
                  <a:pt x="19987" y="13894"/>
                </a:cubicBezTo>
                <a:cubicBezTo>
                  <a:pt x="20244" y="14273"/>
                  <a:pt x="20400" y="14689"/>
                  <a:pt x="20400" y="15218"/>
                </a:cubicBezTo>
                <a:cubicBezTo>
                  <a:pt x="20400" y="16051"/>
                  <a:pt x="17011" y="17673"/>
                  <a:pt x="10800" y="17673"/>
                </a:cubicBezTo>
                <a:moveTo>
                  <a:pt x="10800" y="20618"/>
                </a:moveTo>
                <a:cubicBezTo>
                  <a:pt x="9475" y="20618"/>
                  <a:pt x="8400" y="19739"/>
                  <a:pt x="8400" y="18655"/>
                </a:cubicBezTo>
                <a:cubicBezTo>
                  <a:pt x="8400" y="18625"/>
                  <a:pt x="8408" y="18597"/>
                  <a:pt x="8409" y="18567"/>
                </a:cubicBezTo>
                <a:cubicBezTo>
                  <a:pt x="9179" y="18623"/>
                  <a:pt x="9977" y="18655"/>
                  <a:pt x="10800" y="18655"/>
                </a:cubicBezTo>
                <a:cubicBezTo>
                  <a:pt x="11623" y="18655"/>
                  <a:pt x="12421" y="18623"/>
                  <a:pt x="13191" y="18567"/>
                </a:cubicBezTo>
                <a:cubicBezTo>
                  <a:pt x="13192" y="18597"/>
                  <a:pt x="13200" y="18625"/>
                  <a:pt x="13200" y="18655"/>
                </a:cubicBezTo>
                <a:cubicBezTo>
                  <a:pt x="13200" y="19739"/>
                  <a:pt x="12125" y="20618"/>
                  <a:pt x="10800" y="20618"/>
                </a:cubicBezTo>
                <a:moveTo>
                  <a:pt x="2948" y="12551"/>
                </a:moveTo>
                <a:cubicBezTo>
                  <a:pt x="4308" y="11388"/>
                  <a:pt x="6000" y="9939"/>
                  <a:pt x="6000" y="6873"/>
                </a:cubicBezTo>
                <a:cubicBezTo>
                  <a:pt x="6000" y="5232"/>
                  <a:pt x="7238" y="3825"/>
                  <a:pt x="8988" y="3239"/>
                </a:cubicBezTo>
                <a:cubicBezTo>
                  <a:pt x="9428" y="3657"/>
                  <a:pt x="10072" y="3927"/>
                  <a:pt x="10800" y="3927"/>
                </a:cubicBezTo>
                <a:cubicBezTo>
                  <a:pt x="11528" y="3927"/>
                  <a:pt x="12172" y="3657"/>
                  <a:pt x="12611" y="3239"/>
                </a:cubicBezTo>
                <a:cubicBezTo>
                  <a:pt x="14362" y="3825"/>
                  <a:pt x="15600" y="5232"/>
                  <a:pt x="15600" y="6873"/>
                </a:cubicBezTo>
                <a:cubicBezTo>
                  <a:pt x="15600" y="9939"/>
                  <a:pt x="17292" y="11388"/>
                  <a:pt x="18652" y="12551"/>
                </a:cubicBezTo>
                <a:cubicBezTo>
                  <a:pt x="18911" y="12773"/>
                  <a:pt x="19152" y="12979"/>
                  <a:pt x="19366" y="13183"/>
                </a:cubicBezTo>
                <a:cubicBezTo>
                  <a:pt x="18217" y="14077"/>
                  <a:pt x="14825" y="14727"/>
                  <a:pt x="10800" y="14727"/>
                </a:cubicBezTo>
                <a:cubicBezTo>
                  <a:pt x="6779" y="14727"/>
                  <a:pt x="3383" y="14079"/>
                  <a:pt x="2230" y="13186"/>
                </a:cubicBezTo>
                <a:cubicBezTo>
                  <a:pt x="2446" y="12981"/>
                  <a:pt x="2687" y="12774"/>
                  <a:pt x="2948" y="12551"/>
                </a:cubicBezTo>
                <a:moveTo>
                  <a:pt x="10800" y="982"/>
                </a:moveTo>
                <a:cubicBezTo>
                  <a:pt x="11462" y="982"/>
                  <a:pt x="12000" y="1422"/>
                  <a:pt x="12000" y="1964"/>
                </a:cubicBezTo>
                <a:cubicBezTo>
                  <a:pt x="12000" y="2506"/>
                  <a:pt x="11462" y="2945"/>
                  <a:pt x="10800" y="2945"/>
                </a:cubicBezTo>
                <a:cubicBezTo>
                  <a:pt x="10138" y="2945"/>
                  <a:pt x="9600" y="2506"/>
                  <a:pt x="9600" y="1964"/>
                </a:cubicBezTo>
                <a:cubicBezTo>
                  <a:pt x="9600" y="1422"/>
                  <a:pt x="10138" y="982"/>
                  <a:pt x="10800" y="982"/>
                </a:cubicBezTo>
                <a:moveTo>
                  <a:pt x="21600" y="15218"/>
                </a:moveTo>
                <a:cubicBezTo>
                  <a:pt x="21600" y="11782"/>
                  <a:pt x="16800" y="11782"/>
                  <a:pt x="16800" y="6873"/>
                </a:cubicBezTo>
                <a:cubicBezTo>
                  <a:pt x="16800" y="4845"/>
                  <a:pt x="15296" y="3105"/>
                  <a:pt x="13152" y="2356"/>
                </a:cubicBezTo>
                <a:cubicBezTo>
                  <a:pt x="13183" y="2229"/>
                  <a:pt x="13200" y="2098"/>
                  <a:pt x="13200" y="1964"/>
                </a:cubicBezTo>
                <a:cubicBezTo>
                  <a:pt x="13200" y="879"/>
                  <a:pt x="12125" y="0"/>
                  <a:pt x="10800" y="0"/>
                </a:cubicBezTo>
                <a:cubicBezTo>
                  <a:pt x="9475" y="0"/>
                  <a:pt x="8400" y="879"/>
                  <a:pt x="8400" y="1964"/>
                </a:cubicBezTo>
                <a:cubicBezTo>
                  <a:pt x="8400" y="2098"/>
                  <a:pt x="8417" y="2229"/>
                  <a:pt x="8448" y="2356"/>
                </a:cubicBezTo>
                <a:cubicBezTo>
                  <a:pt x="6304" y="3105"/>
                  <a:pt x="4800" y="4845"/>
                  <a:pt x="4800" y="6873"/>
                </a:cubicBezTo>
                <a:cubicBezTo>
                  <a:pt x="4800" y="11782"/>
                  <a:pt x="0" y="11782"/>
                  <a:pt x="0" y="15218"/>
                </a:cubicBezTo>
                <a:cubicBezTo>
                  <a:pt x="0" y="16716"/>
                  <a:pt x="3016" y="17986"/>
                  <a:pt x="7217" y="18457"/>
                </a:cubicBezTo>
                <a:cubicBezTo>
                  <a:pt x="7211" y="18523"/>
                  <a:pt x="7200" y="18587"/>
                  <a:pt x="7200" y="18655"/>
                </a:cubicBezTo>
                <a:cubicBezTo>
                  <a:pt x="7200" y="20282"/>
                  <a:pt x="8812" y="21600"/>
                  <a:pt x="10800" y="21600"/>
                </a:cubicBezTo>
                <a:cubicBezTo>
                  <a:pt x="12788" y="21600"/>
                  <a:pt x="14400" y="20282"/>
                  <a:pt x="14400" y="18655"/>
                </a:cubicBezTo>
                <a:cubicBezTo>
                  <a:pt x="14400" y="18587"/>
                  <a:pt x="14389" y="18523"/>
                  <a:pt x="14383" y="18457"/>
                </a:cubicBezTo>
                <a:cubicBezTo>
                  <a:pt x="18584" y="17986"/>
                  <a:pt x="21600" y="16716"/>
                  <a:pt x="21600" y="15218"/>
                </a:cubicBezTo>
              </a:path>
            </a:pathLst>
          </a:custGeom>
          <a:solidFill>
            <a:schemeClr val="lt2"/>
          </a:solidFill>
          <a:ln w="6350" cap="flat" cmpd="sng">
            <a:solidFill>
              <a:schemeClr val="lt2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4275" tIns="14275" rIns="142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99">
              <a:solidFill>
                <a:schemeClr val="dk1"/>
              </a:solidFill>
            </a:endParaRPr>
          </a:p>
        </p:txBody>
      </p:sp>
      <p:sp>
        <p:nvSpPr>
          <p:cNvPr id="820" name="Google Shape;820;p64"/>
          <p:cNvSpPr txBox="1"/>
          <p:nvPr/>
        </p:nvSpPr>
        <p:spPr>
          <a:xfrm>
            <a:off x="6990986" y="3654263"/>
            <a:ext cx="1753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1"/>
                </a:solidFill>
              </a:rPr>
              <a:t>Lorem ipsum dolor sit amet, consectetur elit.</a:t>
            </a:r>
            <a:endParaRPr sz="999">
              <a:solidFill>
                <a:schemeClr val="lt1"/>
              </a:solidFill>
            </a:endParaRPr>
          </a:p>
        </p:txBody>
      </p:sp>
      <p:sp>
        <p:nvSpPr>
          <p:cNvPr id="821" name="Google Shape;821;p64"/>
          <p:cNvSpPr txBox="1"/>
          <p:nvPr/>
        </p:nvSpPr>
        <p:spPr>
          <a:xfrm>
            <a:off x="6990988" y="3438873"/>
            <a:ext cx="15621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9" b="1">
                <a:solidFill>
                  <a:schemeClr val="lt1"/>
                </a:solidFill>
              </a:rPr>
              <a:t>Description Here</a:t>
            </a:r>
            <a:endParaRPr sz="1249" b="1">
              <a:solidFill>
                <a:schemeClr val="lt1"/>
              </a:solidFill>
            </a:endParaRPr>
          </a:p>
        </p:txBody>
      </p:sp>
      <p:sp>
        <p:nvSpPr>
          <p:cNvPr id="822" name="Google Shape;822;p64"/>
          <p:cNvSpPr txBox="1"/>
          <p:nvPr/>
        </p:nvSpPr>
        <p:spPr>
          <a:xfrm>
            <a:off x="441135" y="444889"/>
            <a:ext cx="3221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49" b="1">
                <a:solidFill>
                  <a:schemeClr val="lt1"/>
                </a:solidFill>
              </a:rPr>
              <a:t>SWOT analysis</a:t>
            </a:r>
            <a:endParaRPr sz="2249" b="1">
              <a:solidFill>
                <a:schemeClr val="lt1"/>
              </a:solidFill>
            </a:endParaRPr>
          </a:p>
        </p:txBody>
      </p:sp>
      <p:sp>
        <p:nvSpPr>
          <p:cNvPr id="823" name="Google Shape;823;p64"/>
          <p:cNvSpPr txBox="1"/>
          <p:nvPr/>
        </p:nvSpPr>
        <p:spPr>
          <a:xfrm>
            <a:off x="441135" y="836475"/>
            <a:ext cx="21135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49">
                <a:solidFill>
                  <a:schemeClr val="dk1"/>
                </a:solidFill>
              </a:rPr>
              <a:t>Please write your great title is here</a:t>
            </a:r>
            <a:endParaRPr sz="749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8" name="Google Shape;828;p65"/>
          <p:cNvGrpSpPr/>
          <p:nvPr/>
        </p:nvGrpSpPr>
        <p:grpSpPr>
          <a:xfrm>
            <a:off x="441135" y="444869"/>
            <a:ext cx="3221700" cy="553235"/>
            <a:chOff x="882269" y="889915"/>
            <a:chExt cx="6443400" cy="1106691"/>
          </a:xfrm>
        </p:grpSpPr>
        <p:sp>
          <p:nvSpPr>
            <p:cNvPr id="829" name="Google Shape;829;p65"/>
            <p:cNvSpPr txBox="1"/>
            <p:nvPr/>
          </p:nvSpPr>
          <p:spPr>
            <a:xfrm>
              <a:off x="882269" y="889915"/>
              <a:ext cx="6443400" cy="7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49" b="1">
                  <a:solidFill>
                    <a:schemeClr val="lt1"/>
                  </a:solidFill>
                </a:rPr>
                <a:t>Marketing analysis</a:t>
              </a:r>
              <a:endParaRPr sz="2249" b="1">
                <a:solidFill>
                  <a:schemeClr val="lt1"/>
                </a:solidFill>
              </a:endParaRPr>
            </a:p>
          </p:txBody>
        </p:sp>
        <p:sp>
          <p:nvSpPr>
            <p:cNvPr id="830" name="Google Shape;830;p65"/>
            <p:cNvSpPr txBox="1"/>
            <p:nvPr/>
          </p:nvSpPr>
          <p:spPr>
            <a:xfrm>
              <a:off x="882269" y="1673206"/>
              <a:ext cx="4227000" cy="3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49">
                  <a:solidFill>
                    <a:schemeClr val="dk1"/>
                  </a:solidFill>
                </a:rPr>
                <a:t>Please write your great title is here</a:t>
              </a:r>
              <a:endParaRPr sz="749">
                <a:solidFill>
                  <a:schemeClr val="dk1"/>
                </a:solidFill>
              </a:endParaRPr>
            </a:p>
          </p:txBody>
        </p:sp>
      </p:grpSp>
      <p:sp>
        <p:nvSpPr>
          <p:cNvPr id="831" name="Google Shape;831;p65"/>
          <p:cNvSpPr/>
          <p:nvPr/>
        </p:nvSpPr>
        <p:spPr>
          <a:xfrm>
            <a:off x="1275543" y="1389618"/>
            <a:ext cx="1890300" cy="189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grpSp>
        <p:nvGrpSpPr>
          <p:cNvPr id="832" name="Google Shape;832;p65"/>
          <p:cNvGrpSpPr/>
          <p:nvPr/>
        </p:nvGrpSpPr>
        <p:grpSpPr>
          <a:xfrm>
            <a:off x="2834460" y="1389553"/>
            <a:ext cx="1890300" cy="1889922"/>
            <a:chOff x="5668919" y="2779662"/>
            <a:chExt cx="3780600" cy="3780600"/>
          </a:xfrm>
        </p:grpSpPr>
        <p:sp>
          <p:nvSpPr>
            <p:cNvPr id="833" name="Google Shape;833;p65"/>
            <p:cNvSpPr/>
            <p:nvPr/>
          </p:nvSpPr>
          <p:spPr>
            <a:xfrm>
              <a:off x="5681620" y="3924300"/>
              <a:ext cx="741300" cy="1491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304784" sx="142000" sy="142000" algn="r" rotWithShape="0">
                <a:srgbClr val="000000">
                  <a:alpha val="23920"/>
                </a:srgbClr>
              </a:outerShdw>
            </a:effectLst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lt1"/>
                </a:solidFill>
              </a:endParaRPr>
            </a:p>
          </p:txBody>
        </p:sp>
        <p:sp>
          <p:nvSpPr>
            <p:cNvPr id="834" name="Google Shape;834;p65"/>
            <p:cNvSpPr/>
            <p:nvPr/>
          </p:nvSpPr>
          <p:spPr>
            <a:xfrm>
              <a:off x="5668919" y="2779662"/>
              <a:ext cx="3780600" cy="3780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dk1"/>
                </a:solidFill>
              </a:endParaRPr>
            </a:p>
          </p:txBody>
        </p:sp>
      </p:grpSp>
      <p:grpSp>
        <p:nvGrpSpPr>
          <p:cNvPr id="835" name="Google Shape;835;p65"/>
          <p:cNvGrpSpPr/>
          <p:nvPr/>
        </p:nvGrpSpPr>
        <p:grpSpPr>
          <a:xfrm>
            <a:off x="4406310" y="1389553"/>
            <a:ext cx="1890300" cy="1889922"/>
            <a:chOff x="8812619" y="2779662"/>
            <a:chExt cx="3780600" cy="3780600"/>
          </a:xfrm>
        </p:grpSpPr>
        <p:sp>
          <p:nvSpPr>
            <p:cNvPr id="836" name="Google Shape;836;p65"/>
            <p:cNvSpPr/>
            <p:nvPr/>
          </p:nvSpPr>
          <p:spPr>
            <a:xfrm>
              <a:off x="8825319" y="3924300"/>
              <a:ext cx="741300" cy="1491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304784" sx="142000" sy="142000" algn="r" rotWithShape="0">
                <a:srgbClr val="000000">
                  <a:alpha val="23920"/>
                </a:srgbClr>
              </a:outerShdw>
            </a:effectLst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lt1"/>
                </a:solidFill>
              </a:endParaRPr>
            </a:p>
          </p:txBody>
        </p:sp>
        <p:sp>
          <p:nvSpPr>
            <p:cNvPr id="837" name="Google Shape;837;p65"/>
            <p:cNvSpPr/>
            <p:nvPr/>
          </p:nvSpPr>
          <p:spPr>
            <a:xfrm>
              <a:off x="8812619" y="2779662"/>
              <a:ext cx="3780600" cy="3780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dk1"/>
                </a:solidFill>
              </a:endParaRPr>
            </a:p>
          </p:txBody>
        </p:sp>
      </p:grpSp>
      <p:grpSp>
        <p:nvGrpSpPr>
          <p:cNvPr id="838" name="Google Shape;838;p65"/>
          <p:cNvGrpSpPr/>
          <p:nvPr/>
        </p:nvGrpSpPr>
        <p:grpSpPr>
          <a:xfrm>
            <a:off x="5978160" y="1389553"/>
            <a:ext cx="1890300" cy="1889922"/>
            <a:chOff x="11956319" y="2779662"/>
            <a:chExt cx="3780600" cy="3780600"/>
          </a:xfrm>
        </p:grpSpPr>
        <p:sp>
          <p:nvSpPr>
            <p:cNvPr id="839" name="Google Shape;839;p65"/>
            <p:cNvSpPr/>
            <p:nvPr/>
          </p:nvSpPr>
          <p:spPr>
            <a:xfrm>
              <a:off x="11969019" y="3924300"/>
              <a:ext cx="741300" cy="1491300"/>
            </a:xfrm>
            <a:prstGeom prst="ellipse">
              <a:avLst/>
            </a:prstGeom>
            <a:solidFill>
              <a:srgbClr val="B1B1B4"/>
            </a:solidFill>
            <a:ln>
              <a:noFill/>
            </a:ln>
            <a:effectLst>
              <a:outerShdw blurRad="304784" sx="142000" sy="142000" algn="r" rotWithShape="0">
                <a:srgbClr val="000000">
                  <a:alpha val="23920"/>
                </a:srgbClr>
              </a:outerShdw>
            </a:effectLst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lt1"/>
                </a:solidFill>
              </a:endParaRPr>
            </a:p>
          </p:txBody>
        </p:sp>
        <p:sp>
          <p:nvSpPr>
            <p:cNvPr id="840" name="Google Shape;840;p65"/>
            <p:cNvSpPr/>
            <p:nvPr/>
          </p:nvSpPr>
          <p:spPr>
            <a:xfrm>
              <a:off x="11956319" y="2779662"/>
              <a:ext cx="3780600" cy="3780600"/>
            </a:xfrm>
            <a:prstGeom prst="ellipse">
              <a:avLst/>
            </a:prstGeom>
            <a:solidFill>
              <a:srgbClr val="B1B1B4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>
                <a:solidFill>
                  <a:schemeClr val="dk1"/>
                </a:solidFill>
              </a:endParaRPr>
            </a:p>
          </p:txBody>
        </p:sp>
      </p:grpSp>
      <p:sp>
        <p:nvSpPr>
          <p:cNvPr id="841" name="Google Shape;841;p65"/>
          <p:cNvSpPr txBox="1"/>
          <p:nvPr/>
        </p:nvSpPr>
        <p:spPr>
          <a:xfrm>
            <a:off x="1706988" y="2228509"/>
            <a:ext cx="7146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2"/>
                </a:solidFill>
              </a:rPr>
              <a:t>Title here</a:t>
            </a:r>
            <a:endParaRPr sz="999">
              <a:solidFill>
                <a:schemeClr val="lt2"/>
              </a:solidFill>
            </a:endParaRPr>
          </a:p>
        </p:txBody>
      </p:sp>
      <p:sp>
        <p:nvSpPr>
          <p:cNvPr id="842" name="Google Shape;842;p65"/>
          <p:cNvSpPr txBox="1"/>
          <p:nvPr/>
        </p:nvSpPr>
        <p:spPr>
          <a:xfrm>
            <a:off x="3265900" y="2228509"/>
            <a:ext cx="7146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2"/>
                </a:solidFill>
              </a:rPr>
              <a:t>Title here</a:t>
            </a:r>
            <a:endParaRPr sz="999">
              <a:solidFill>
                <a:schemeClr val="lt2"/>
              </a:solidFill>
            </a:endParaRPr>
          </a:p>
        </p:txBody>
      </p:sp>
      <p:sp>
        <p:nvSpPr>
          <p:cNvPr id="843" name="Google Shape;843;p65"/>
          <p:cNvSpPr txBox="1"/>
          <p:nvPr/>
        </p:nvSpPr>
        <p:spPr>
          <a:xfrm>
            <a:off x="4837750" y="2228509"/>
            <a:ext cx="7683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2"/>
                </a:solidFill>
              </a:rPr>
              <a:t>Title here</a:t>
            </a:r>
            <a:endParaRPr sz="999">
              <a:solidFill>
                <a:schemeClr val="lt2"/>
              </a:solidFill>
            </a:endParaRPr>
          </a:p>
        </p:txBody>
      </p:sp>
      <p:sp>
        <p:nvSpPr>
          <p:cNvPr id="844" name="Google Shape;844;p65"/>
          <p:cNvSpPr txBox="1"/>
          <p:nvPr/>
        </p:nvSpPr>
        <p:spPr>
          <a:xfrm>
            <a:off x="6409600" y="2228509"/>
            <a:ext cx="6888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2"/>
                </a:solidFill>
              </a:rPr>
              <a:t>Title here</a:t>
            </a:r>
            <a:endParaRPr sz="999">
              <a:solidFill>
                <a:schemeClr val="lt2"/>
              </a:solidFill>
            </a:endParaRPr>
          </a:p>
        </p:txBody>
      </p:sp>
      <p:grpSp>
        <p:nvGrpSpPr>
          <p:cNvPr id="845" name="Google Shape;845;p65"/>
          <p:cNvGrpSpPr/>
          <p:nvPr/>
        </p:nvGrpSpPr>
        <p:grpSpPr>
          <a:xfrm>
            <a:off x="908988" y="3740563"/>
            <a:ext cx="1512600" cy="918974"/>
            <a:chOff x="1817975" y="7482622"/>
            <a:chExt cx="3025200" cy="1838315"/>
          </a:xfrm>
        </p:grpSpPr>
        <p:sp>
          <p:nvSpPr>
            <p:cNvPr id="846" name="Google Shape;846;p65"/>
            <p:cNvSpPr/>
            <p:nvPr/>
          </p:nvSpPr>
          <p:spPr>
            <a:xfrm>
              <a:off x="3193076" y="7482622"/>
              <a:ext cx="274870" cy="262149"/>
            </a:xfrm>
            <a:custGeom>
              <a:avLst/>
              <a:gdLst/>
              <a:ahLst/>
              <a:cxnLst/>
              <a:rect l="l" t="t" r="r" b="b"/>
              <a:pathLst>
                <a:path w="212255" h="202432" extrusionOk="0">
                  <a:moveTo>
                    <a:pt x="106128" y="0"/>
                  </a:moveTo>
                  <a:cubicBezTo>
                    <a:pt x="107600" y="66"/>
                    <a:pt x="108865" y="635"/>
                    <a:pt x="109922" y="1705"/>
                  </a:cubicBezTo>
                  <a:cubicBezTo>
                    <a:pt x="110980" y="2776"/>
                    <a:pt x="111799" y="3951"/>
                    <a:pt x="112378" y="5229"/>
                  </a:cubicBezTo>
                  <a:lnTo>
                    <a:pt x="141078" y="63267"/>
                  </a:lnTo>
                  <a:lnTo>
                    <a:pt x="205112" y="72579"/>
                  </a:lnTo>
                  <a:cubicBezTo>
                    <a:pt x="206749" y="72808"/>
                    <a:pt x="208322" y="73371"/>
                    <a:pt x="209832" y="74269"/>
                  </a:cubicBezTo>
                  <a:cubicBezTo>
                    <a:pt x="211341" y="75167"/>
                    <a:pt x="212149" y="76560"/>
                    <a:pt x="212255" y="78447"/>
                  </a:cubicBezTo>
                  <a:cubicBezTo>
                    <a:pt x="212221" y="79603"/>
                    <a:pt x="211875" y="80703"/>
                    <a:pt x="211219" y="81747"/>
                  </a:cubicBezTo>
                  <a:cubicBezTo>
                    <a:pt x="210562" y="82792"/>
                    <a:pt x="209802" y="83732"/>
                    <a:pt x="208939" y="84569"/>
                  </a:cubicBezTo>
                  <a:lnTo>
                    <a:pt x="162635" y="129725"/>
                  </a:lnTo>
                  <a:lnTo>
                    <a:pt x="173605" y="193503"/>
                  </a:lnTo>
                  <a:cubicBezTo>
                    <a:pt x="173666" y="193944"/>
                    <a:pt x="173704" y="194370"/>
                    <a:pt x="173717" y="194779"/>
                  </a:cubicBezTo>
                  <a:cubicBezTo>
                    <a:pt x="173730" y="195188"/>
                    <a:pt x="173736" y="195613"/>
                    <a:pt x="173733" y="196054"/>
                  </a:cubicBezTo>
                  <a:cubicBezTo>
                    <a:pt x="173746" y="197771"/>
                    <a:pt x="173337" y="199249"/>
                    <a:pt x="172505" y="200487"/>
                  </a:cubicBezTo>
                  <a:cubicBezTo>
                    <a:pt x="171673" y="201725"/>
                    <a:pt x="170339" y="202374"/>
                    <a:pt x="168503" y="202432"/>
                  </a:cubicBezTo>
                  <a:cubicBezTo>
                    <a:pt x="167605" y="202424"/>
                    <a:pt x="166723" y="202281"/>
                    <a:pt x="165856" y="202002"/>
                  </a:cubicBezTo>
                  <a:cubicBezTo>
                    <a:pt x="164990" y="201723"/>
                    <a:pt x="164171" y="201356"/>
                    <a:pt x="163401" y="200902"/>
                  </a:cubicBezTo>
                  <a:lnTo>
                    <a:pt x="106128" y="170798"/>
                  </a:lnTo>
                  <a:lnTo>
                    <a:pt x="48854" y="200902"/>
                  </a:lnTo>
                  <a:cubicBezTo>
                    <a:pt x="48028" y="201356"/>
                    <a:pt x="47193" y="201723"/>
                    <a:pt x="46351" y="202002"/>
                  </a:cubicBezTo>
                  <a:cubicBezTo>
                    <a:pt x="45509" y="202281"/>
                    <a:pt x="44642" y="202424"/>
                    <a:pt x="43752" y="202432"/>
                  </a:cubicBezTo>
                  <a:cubicBezTo>
                    <a:pt x="41910" y="202374"/>
                    <a:pt x="40555" y="201725"/>
                    <a:pt x="39686" y="200487"/>
                  </a:cubicBezTo>
                  <a:cubicBezTo>
                    <a:pt x="38817" y="199249"/>
                    <a:pt x="38387" y="197771"/>
                    <a:pt x="38395" y="196054"/>
                  </a:cubicBezTo>
                  <a:cubicBezTo>
                    <a:pt x="38397" y="195613"/>
                    <a:pt x="38424" y="195188"/>
                    <a:pt x="38474" y="194779"/>
                  </a:cubicBezTo>
                  <a:cubicBezTo>
                    <a:pt x="38525" y="194370"/>
                    <a:pt x="38583" y="193944"/>
                    <a:pt x="38650" y="193503"/>
                  </a:cubicBezTo>
                  <a:lnTo>
                    <a:pt x="49620" y="129725"/>
                  </a:lnTo>
                  <a:lnTo>
                    <a:pt x="3189" y="84569"/>
                  </a:lnTo>
                  <a:cubicBezTo>
                    <a:pt x="2386" y="83732"/>
                    <a:pt x="1664" y="82792"/>
                    <a:pt x="1020" y="81747"/>
                  </a:cubicBezTo>
                  <a:cubicBezTo>
                    <a:pt x="377" y="80703"/>
                    <a:pt x="37" y="79603"/>
                    <a:pt x="0" y="78447"/>
                  </a:cubicBezTo>
                  <a:cubicBezTo>
                    <a:pt x="98" y="76560"/>
                    <a:pt x="890" y="75167"/>
                    <a:pt x="2376" y="74269"/>
                  </a:cubicBezTo>
                  <a:cubicBezTo>
                    <a:pt x="3861" y="73371"/>
                    <a:pt x="5450" y="72808"/>
                    <a:pt x="7143" y="72579"/>
                  </a:cubicBezTo>
                  <a:lnTo>
                    <a:pt x="71177" y="63267"/>
                  </a:lnTo>
                  <a:lnTo>
                    <a:pt x="99877" y="5229"/>
                  </a:lnTo>
                  <a:cubicBezTo>
                    <a:pt x="100457" y="3951"/>
                    <a:pt x="101275" y="2776"/>
                    <a:pt x="102333" y="1705"/>
                  </a:cubicBezTo>
                  <a:cubicBezTo>
                    <a:pt x="103390" y="635"/>
                    <a:pt x="104655" y="66"/>
                    <a:pt x="106128" y="0"/>
                  </a:cubicBezTo>
                  <a:close/>
                </a:path>
              </a:pathLst>
            </a:custGeom>
            <a:solidFill>
              <a:srgbClr val="4B6F68"/>
            </a:solidFill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49">
                <a:solidFill>
                  <a:schemeClr val="lt1"/>
                </a:solidFill>
              </a:endParaRPr>
            </a:p>
          </p:txBody>
        </p:sp>
        <p:sp>
          <p:nvSpPr>
            <p:cNvPr id="847" name="Google Shape;847;p65"/>
            <p:cNvSpPr txBox="1"/>
            <p:nvPr/>
          </p:nvSpPr>
          <p:spPr>
            <a:xfrm>
              <a:off x="1817975" y="8497437"/>
              <a:ext cx="3025200" cy="82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49">
                  <a:solidFill>
                    <a:schemeClr val="lt1"/>
                  </a:solidFill>
                </a:rPr>
                <a:t>Lorem ipsum dolor sit amet, consectetur.</a:t>
              </a:r>
              <a:endParaRPr sz="949">
                <a:solidFill>
                  <a:schemeClr val="lt1"/>
                </a:solidFill>
              </a:endParaRPr>
            </a:p>
          </p:txBody>
        </p:sp>
        <p:sp>
          <p:nvSpPr>
            <p:cNvPr id="848" name="Google Shape;848;p65"/>
            <p:cNvSpPr txBox="1"/>
            <p:nvPr/>
          </p:nvSpPr>
          <p:spPr>
            <a:xfrm>
              <a:off x="1938564" y="8066584"/>
              <a:ext cx="2784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99" b="1">
                  <a:solidFill>
                    <a:schemeClr val="lt1"/>
                  </a:solidFill>
                </a:rPr>
                <a:t>Description Here</a:t>
              </a:r>
              <a:endParaRPr sz="1199" b="1">
                <a:solidFill>
                  <a:schemeClr val="lt1"/>
                </a:solidFill>
              </a:endParaRPr>
            </a:p>
          </p:txBody>
        </p:sp>
      </p:grpSp>
      <p:grpSp>
        <p:nvGrpSpPr>
          <p:cNvPr id="849" name="Google Shape;849;p65"/>
          <p:cNvGrpSpPr/>
          <p:nvPr/>
        </p:nvGrpSpPr>
        <p:grpSpPr>
          <a:xfrm>
            <a:off x="2846806" y="3740563"/>
            <a:ext cx="1512600" cy="918974"/>
            <a:chOff x="5693611" y="7482622"/>
            <a:chExt cx="3025200" cy="1838315"/>
          </a:xfrm>
        </p:grpSpPr>
        <p:sp>
          <p:nvSpPr>
            <p:cNvPr id="850" name="Google Shape;850;p65"/>
            <p:cNvSpPr/>
            <p:nvPr/>
          </p:nvSpPr>
          <p:spPr>
            <a:xfrm>
              <a:off x="7068712" y="7482622"/>
              <a:ext cx="274870" cy="262149"/>
            </a:xfrm>
            <a:custGeom>
              <a:avLst/>
              <a:gdLst/>
              <a:ahLst/>
              <a:cxnLst/>
              <a:rect l="l" t="t" r="r" b="b"/>
              <a:pathLst>
                <a:path w="212255" h="202432" extrusionOk="0">
                  <a:moveTo>
                    <a:pt x="106128" y="0"/>
                  </a:moveTo>
                  <a:cubicBezTo>
                    <a:pt x="107600" y="66"/>
                    <a:pt x="108865" y="635"/>
                    <a:pt x="109922" y="1705"/>
                  </a:cubicBezTo>
                  <a:cubicBezTo>
                    <a:pt x="110980" y="2776"/>
                    <a:pt x="111799" y="3951"/>
                    <a:pt x="112378" y="5229"/>
                  </a:cubicBezTo>
                  <a:lnTo>
                    <a:pt x="141078" y="63267"/>
                  </a:lnTo>
                  <a:lnTo>
                    <a:pt x="205112" y="72579"/>
                  </a:lnTo>
                  <a:cubicBezTo>
                    <a:pt x="206749" y="72808"/>
                    <a:pt x="208322" y="73371"/>
                    <a:pt x="209832" y="74269"/>
                  </a:cubicBezTo>
                  <a:cubicBezTo>
                    <a:pt x="211341" y="75167"/>
                    <a:pt x="212149" y="76560"/>
                    <a:pt x="212255" y="78447"/>
                  </a:cubicBezTo>
                  <a:cubicBezTo>
                    <a:pt x="212221" y="79603"/>
                    <a:pt x="211875" y="80703"/>
                    <a:pt x="211219" y="81747"/>
                  </a:cubicBezTo>
                  <a:cubicBezTo>
                    <a:pt x="210562" y="82792"/>
                    <a:pt x="209802" y="83732"/>
                    <a:pt x="208939" y="84569"/>
                  </a:cubicBezTo>
                  <a:lnTo>
                    <a:pt x="162635" y="129725"/>
                  </a:lnTo>
                  <a:lnTo>
                    <a:pt x="173605" y="193503"/>
                  </a:lnTo>
                  <a:cubicBezTo>
                    <a:pt x="173666" y="193944"/>
                    <a:pt x="173704" y="194370"/>
                    <a:pt x="173717" y="194779"/>
                  </a:cubicBezTo>
                  <a:cubicBezTo>
                    <a:pt x="173730" y="195188"/>
                    <a:pt x="173736" y="195613"/>
                    <a:pt x="173733" y="196054"/>
                  </a:cubicBezTo>
                  <a:cubicBezTo>
                    <a:pt x="173746" y="197771"/>
                    <a:pt x="173337" y="199249"/>
                    <a:pt x="172505" y="200487"/>
                  </a:cubicBezTo>
                  <a:cubicBezTo>
                    <a:pt x="171673" y="201725"/>
                    <a:pt x="170339" y="202374"/>
                    <a:pt x="168503" y="202432"/>
                  </a:cubicBezTo>
                  <a:cubicBezTo>
                    <a:pt x="167605" y="202424"/>
                    <a:pt x="166723" y="202281"/>
                    <a:pt x="165856" y="202002"/>
                  </a:cubicBezTo>
                  <a:cubicBezTo>
                    <a:pt x="164990" y="201723"/>
                    <a:pt x="164171" y="201356"/>
                    <a:pt x="163401" y="200902"/>
                  </a:cubicBezTo>
                  <a:lnTo>
                    <a:pt x="106128" y="170798"/>
                  </a:lnTo>
                  <a:lnTo>
                    <a:pt x="48854" y="200902"/>
                  </a:lnTo>
                  <a:cubicBezTo>
                    <a:pt x="48028" y="201356"/>
                    <a:pt x="47193" y="201723"/>
                    <a:pt x="46351" y="202002"/>
                  </a:cubicBezTo>
                  <a:cubicBezTo>
                    <a:pt x="45509" y="202281"/>
                    <a:pt x="44642" y="202424"/>
                    <a:pt x="43752" y="202432"/>
                  </a:cubicBezTo>
                  <a:cubicBezTo>
                    <a:pt x="41910" y="202374"/>
                    <a:pt x="40555" y="201725"/>
                    <a:pt x="39686" y="200487"/>
                  </a:cubicBezTo>
                  <a:cubicBezTo>
                    <a:pt x="38817" y="199249"/>
                    <a:pt x="38387" y="197771"/>
                    <a:pt x="38395" y="196054"/>
                  </a:cubicBezTo>
                  <a:cubicBezTo>
                    <a:pt x="38397" y="195613"/>
                    <a:pt x="38424" y="195188"/>
                    <a:pt x="38474" y="194779"/>
                  </a:cubicBezTo>
                  <a:cubicBezTo>
                    <a:pt x="38525" y="194370"/>
                    <a:pt x="38583" y="193944"/>
                    <a:pt x="38650" y="193503"/>
                  </a:cubicBezTo>
                  <a:lnTo>
                    <a:pt x="49620" y="129725"/>
                  </a:lnTo>
                  <a:lnTo>
                    <a:pt x="3189" y="84569"/>
                  </a:lnTo>
                  <a:cubicBezTo>
                    <a:pt x="2386" y="83732"/>
                    <a:pt x="1664" y="82792"/>
                    <a:pt x="1020" y="81747"/>
                  </a:cubicBezTo>
                  <a:cubicBezTo>
                    <a:pt x="377" y="80703"/>
                    <a:pt x="37" y="79603"/>
                    <a:pt x="0" y="78447"/>
                  </a:cubicBezTo>
                  <a:cubicBezTo>
                    <a:pt x="98" y="76560"/>
                    <a:pt x="890" y="75167"/>
                    <a:pt x="2376" y="74269"/>
                  </a:cubicBezTo>
                  <a:cubicBezTo>
                    <a:pt x="3861" y="73371"/>
                    <a:pt x="5450" y="72808"/>
                    <a:pt x="7143" y="72579"/>
                  </a:cubicBezTo>
                  <a:lnTo>
                    <a:pt x="71177" y="63267"/>
                  </a:lnTo>
                  <a:lnTo>
                    <a:pt x="99877" y="5229"/>
                  </a:lnTo>
                  <a:cubicBezTo>
                    <a:pt x="100457" y="3951"/>
                    <a:pt x="101275" y="2776"/>
                    <a:pt x="102333" y="1705"/>
                  </a:cubicBezTo>
                  <a:cubicBezTo>
                    <a:pt x="103390" y="635"/>
                    <a:pt x="104655" y="66"/>
                    <a:pt x="106128" y="0"/>
                  </a:cubicBezTo>
                  <a:close/>
                </a:path>
              </a:pathLst>
            </a:custGeom>
            <a:solidFill>
              <a:srgbClr val="09314C"/>
            </a:solidFill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49">
                <a:solidFill>
                  <a:schemeClr val="lt1"/>
                </a:solidFill>
              </a:endParaRPr>
            </a:p>
          </p:txBody>
        </p:sp>
        <p:sp>
          <p:nvSpPr>
            <p:cNvPr id="851" name="Google Shape;851;p65"/>
            <p:cNvSpPr txBox="1"/>
            <p:nvPr/>
          </p:nvSpPr>
          <p:spPr>
            <a:xfrm>
              <a:off x="5693611" y="8497437"/>
              <a:ext cx="3025200" cy="82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49">
                  <a:solidFill>
                    <a:schemeClr val="lt1"/>
                  </a:solidFill>
                </a:rPr>
                <a:t>Lorem ipsum dolor sit amet, consectetur.</a:t>
              </a:r>
              <a:endParaRPr sz="949">
                <a:solidFill>
                  <a:schemeClr val="lt1"/>
                </a:solidFill>
              </a:endParaRPr>
            </a:p>
          </p:txBody>
        </p:sp>
        <p:sp>
          <p:nvSpPr>
            <p:cNvPr id="852" name="Google Shape;852;p65"/>
            <p:cNvSpPr txBox="1"/>
            <p:nvPr/>
          </p:nvSpPr>
          <p:spPr>
            <a:xfrm>
              <a:off x="5814200" y="8066584"/>
              <a:ext cx="2784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99" b="1">
                  <a:solidFill>
                    <a:schemeClr val="lt1"/>
                  </a:solidFill>
                </a:rPr>
                <a:t>Description Here</a:t>
              </a:r>
              <a:endParaRPr sz="1199" b="1">
                <a:solidFill>
                  <a:schemeClr val="lt1"/>
                </a:solidFill>
              </a:endParaRPr>
            </a:p>
          </p:txBody>
        </p:sp>
      </p:grpSp>
      <p:grpSp>
        <p:nvGrpSpPr>
          <p:cNvPr id="853" name="Google Shape;853;p65"/>
          <p:cNvGrpSpPr/>
          <p:nvPr/>
        </p:nvGrpSpPr>
        <p:grpSpPr>
          <a:xfrm>
            <a:off x="4784463" y="3740563"/>
            <a:ext cx="1512600" cy="918974"/>
            <a:chOff x="9568926" y="7482622"/>
            <a:chExt cx="3025200" cy="1838315"/>
          </a:xfrm>
        </p:grpSpPr>
        <p:sp>
          <p:nvSpPr>
            <p:cNvPr id="854" name="Google Shape;854;p65"/>
            <p:cNvSpPr txBox="1"/>
            <p:nvPr/>
          </p:nvSpPr>
          <p:spPr>
            <a:xfrm>
              <a:off x="9568926" y="8497437"/>
              <a:ext cx="3025200" cy="82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49">
                  <a:solidFill>
                    <a:schemeClr val="lt1"/>
                  </a:solidFill>
                </a:rPr>
                <a:t>Lorem ipsum dolor sit amet, consectetur.</a:t>
              </a:r>
              <a:endParaRPr sz="949">
                <a:solidFill>
                  <a:schemeClr val="lt1"/>
                </a:solidFill>
              </a:endParaRPr>
            </a:p>
          </p:txBody>
        </p:sp>
        <p:grpSp>
          <p:nvGrpSpPr>
            <p:cNvPr id="855" name="Google Shape;855;p65"/>
            <p:cNvGrpSpPr/>
            <p:nvPr/>
          </p:nvGrpSpPr>
          <p:grpSpPr>
            <a:xfrm>
              <a:off x="9689515" y="7482622"/>
              <a:ext cx="2784000" cy="1045662"/>
              <a:chOff x="9689515" y="7482622"/>
              <a:chExt cx="2784000" cy="1045662"/>
            </a:xfrm>
          </p:grpSpPr>
          <p:sp>
            <p:nvSpPr>
              <p:cNvPr id="856" name="Google Shape;856;p65"/>
              <p:cNvSpPr/>
              <p:nvPr/>
            </p:nvSpPr>
            <p:spPr>
              <a:xfrm>
                <a:off x="10944027" y="7482622"/>
                <a:ext cx="274870" cy="262149"/>
              </a:xfrm>
              <a:custGeom>
                <a:avLst/>
                <a:gdLst/>
                <a:ahLst/>
                <a:cxnLst/>
                <a:rect l="l" t="t" r="r" b="b"/>
                <a:pathLst>
                  <a:path w="212255" h="202432" extrusionOk="0">
                    <a:moveTo>
                      <a:pt x="106128" y="0"/>
                    </a:moveTo>
                    <a:cubicBezTo>
                      <a:pt x="107600" y="66"/>
                      <a:pt x="108865" y="635"/>
                      <a:pt x="109922" y="1705"/>
                    </a:cubicBezTo>
                    <a:cubicBezTo>
                      <a:pt x="110980" y="2776"/>
                      <a:pt x="111799" y="3951"/>
                      <a:pt x="112378" y="5229"/>
                    </a:cubicBezTo>
                    <a:lnTo>
                      <a:pt x="141078" y="63267"/>
                    </a:lnTo>
                    <a:lnTo>
                      <a:pt x="205112" y="72579"/>
                    </a:lnTo>
                    <a:cubicBezTo>
                      <a:pt x="206749" y="72808"/>
                      <a:pt x="208322" y="73371"/>
                      <a:pt x="209832" y="74269"/>
                    </a:cubicBezTo>
                    <a:cubicBezTo>
                      <a:pt x="211341" y="75167"/>
                      <a:pt x="212149" y="76560"/>
                      <a:pt x="212255" y="78447"/>
                    </a:cubicBezTo>
                    <a:cubicBezTo>
                      <a:pt x="212221" y="79603"/>
                      <a:pt x="211875" y="80703"/>
                      <a:pt x="211219" y="81747"/>
                    </a:cubicBezTo>
                    <a:cubicBezTo>
                      <a:pt x="210562" y="82792"/>
                      <a:pt x="209802" y="83732"/>
                      <a:pt x="208939" y="84569"/>
                    </a:cubicBezTo>
                    <a:lnTo>
                      <a:pt x="162635" y="129725"/>
                    </a:lnTo>
                    <a:lnTo>
                      <a:pt x="173605" y="193503"/>
                    </a:lnTo>
                    <a:cubicBezTo>
                      <a:pt x="173666" y="193944"/>
                      <a:pt x="173704" y="194370"/>
                      <a:pt x="173717" y="194779"/>
                    </a:cubicBezTo>
                    <a:cubicBezTo>
                      <a:pt x="173730" y="195188"/>
                      <a:pt x="173736" y="195613"/>
                      <a:pt x="173733" y="196054"/>
                    </a:cubicBezTo>
                    <a:cubicBezTo>
                      <a:pt x="173746" y="197771"/>
                      <a:pt x="173337" y="199249"/>
                      <a:pt x="172505" y="200487"/>
                    </a:cubicBezTo>
                    <a:cubicBezTo>
                      <a:pt x="171673" y="201725"/>
                      <a:pt x="170339" y="202374"/>
                      <a:pt x="168503" y="202432"/>
                    </a:cubicBezTo>
                    <a:cubicBezTo>
                      <a:pt x="167605" y="202424"/>
                      <a:pt x="166723" y="202281"/>
                      <a:pt x="165856" y="202002"/>
                    </a:cubicBezTo>
                    <a:cubicBezTo>
                      <a:pt x="164990" y="201723"/>
                      <a:pt x="164171" y="201356"/>
                      <a:pt x="163401" y="200902"/>
                    </a:cubicBezTo>
                    <a:lnTo>
                      <a:pt x="106128" y="170798"/>
                    </a:lnTo>
                    <a:lnTo>
                      <a:pt x="48854" y="200902"/>
                    </a:lnTo>
                    <a:cubicBezTo>
                      <a:pt x="48028" y="201356"/>
                      <a:pt x="47193" y="201723"/>
                      <a:pt x="46351" y="202002"/>
                    </a:cubicBezTo>
                    <a:cubicBezTo>
                      <a:pt x="45509" y="202281"/>
                      <a:pt x="44642" y="202424"/>
                      <a:pt x="43752" y="202432"/>
                    </a:cubicBezTo>
                    <a:cubicBezTo>
                      <a:pt x="41910" y="202374"/>
                      <a:pt x="40555" y="201725"/>
                      <a:pt x="39686" y="200487"/>
                    </a:cubicBezTo>
                    <a:cubicBezTo>
                      <a:pt x="38817" y="199249"/>
                      <a:pt x="38387" y="197771"/>
                      <a:pt x="38395" y="196054"/>
                    </a:cubicBezTo>
                    <a:cubicBezTo>
                      <a:pt x="38397" y="195613"/>
                      <a:pt x="38424" y="195188"/>
                      <a:pt x="38474" y="194779"/>
                    </a:cubicBezTo>
                    <a:cubicBezTo>
                      <a:pt x="38525" y="194370"/>
                      <a:pt x="38583" y="193944"/>
                      <a:pt x="38650" y="193503"/>
                    </a:cubicBezTo>
                    <a:lnTo>
                      <a:pt x="49620" y="129725"/>
                    </a:lnTo>
                    <a:lnTo>
                      <a:pt x="3189" y="84569"/>
                    </a:lnTo>
                    <a:cubicBezTo>
                      <a:pt x="2386" y="83732"/>
                      <a:pt x="1664" y="82792"/>
                      <a:pt x="1020" y="81747"/>
                    </a:cubicBezTo>
                    <a:cubicBezTo>
                      <a:pt x="377" y="80703"/>
                      <a:pt x="37" y="79603"/>
                      <a:pt x="0" y="78447"/>
                    </a:cubicBezTo>
                    <a:cubicBezTo>
                      <a:pt x="98" y="76560"/>
                      <a:pt x="890" y="75167"/>
                      <a:pt x="2376" y="74269"/>
                    </a:cubicBezTo>
                    <a:cubicBezTo>
                      <a:pt x="3861" y="73371"/>
                      <a:pt x="5450" y="72808"/>
                      <a:pt x="7143" y="72579"/>
                    </a:cubicBezTo>
                    <a:lnTo>
                      <a:pt x="71177" y="63267"/>
                    </a:lnTo>
                    <a:lnTo>
                      <a:pt x="99877" y="5229"/>
                    </a:lnTo>
                    <a:cubicBezTo>
                      <a:pt x="100457" y="3951"/>
                      <a:pt x="101275" y="2776"/>
                      <a:pt x="102333" y="1705"/>
                    </a:cubicBezTo>
                    <a:cubicBezTo>
                      <a:pt x="103390" y="635"/>
                      <a:pt x="104655" y="66"/>
                      <a:pt x="106128" y="0"/>
                    </a:cubicBezTo>
                    <a:close/>
                  </a:path>
                </a:pathLst>
              </a:custGeom>
              <a:solidFill>
                <a:srgbClr val="7F5E9D"/>
              </a:solidFill>
              <a:ln>
                <a:noFill/>
              </a:ln>
            </p:spPr>
            <p:txBody>
              <a:bodyPr spcFirstLastPara="1" wrap="square" lIns="45700" tIns="22850" rIns="45700" bIns="2285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49">
                  <a:solidFill>
                    <a:schemeClr val="lt1"/>
                  </a:solidFill>
                </a:endParaRPr>
              </a:p>
            </p:txBody>
          </p:sp>
          <p:sp>
            <p:nvSpPr>
              <p:cNvPr id="857" name="Google Shape;857;p65"/>
              <p:cNvSpPr txBox="1"/>
              <p:nvPr/>
            </p:nvSpPr>
            <p:spPr>
              <a:xfrm>
                <a:off x="9689515" y="8066584"/>
                <a:ext cx="27840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22850" rIns="45700" bIns="2285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99" b="1">
                    <a:solidFill>
                      <a:schemeClr val="lt1"/>
                    </a:solidFill>
                  </a:rPr>
                  <a:t>Description Here</a:t>
                </a:r>
                <a:endParaRPr sz="1199" b="1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858" name="Google Shape;858;p65"/>
          <p:cNvGrpSpPr/>
          <p:nvPr/>
        </p:nvGrpSpPr>
        <p:grpSpPr>
          <a:xfrm>
            <a:off x="6722441" y="3740563"/>
            <a:ext cx="1512600" cy="918974"/>
            <a:chOff x="13444883" y="7482622"/>
            <a:chExt cx="3025200" cy="1838315"/>
          </a:xfrm>
        </p:grpSpPr>
        <p:sp>
          <p:nvSpPr>
            <p:cNvPr id="859" name="Google Shape;859;p65"/>
            <p:cNvSpPr/>
            <p:nvPr/>
          </p:nvSpPr>
          <p:spPr>
            <a:xfrm>
              <a:off x="14819984" y="7482622"/>
              <a:ext cx="274870" cy="262149"/>
            </a:xfrm>
            <a:custGeom>
              <a:avLst/>
              <a:gdLst/>
              <a:ahLst/>
              <a:cxnLst/>
              <a:rect l="l" t="t" r="r" b="b"/>
              <a:pathLst>
                <a:path w="212255" h="202432" extrusionOk="0">
                  <a:moveTo>
                    <a:pt x="106128" y="0"/>
                  </a:moveTo>
                  <a:cubicBezTo>
                    <a:pt x="107600" y="66"/>
                    <a:pt x="108865" y="635"/>
                    <a:pt x="109922" y="1705"/>
                  </a:cubicBezTo>
                  <a:cubicBezTo>
                    <a:pt x="110980" y="2776"/>
                    <a:pt x="111799" y="3951"/>
                    <a:pt x="112378" y="5229"/>
                  </a:cubicBezTo>
                  <a:lnTo>
                    <a:pt x="141078" y="63267"/>
                  </a:lnTo>
                  <a:lnTo>
                    <a:pt x="205112" y="72579"/>
                  </a:lnTo>
                  <a:cubicBezTo>
                    <a:pt x="206749" y="72808"/>
                    <a:pt x="208322" y="73371"/>
                    <a:pt x="209832" y="74269"/>
                  </a:cubicBezTo>
                  <a:cubicBezTo>
                    <a:pt x="211341" y="75167"/>
                    <a:pt x="212149" y="76560"/>
                    <a:pt x="212255" y="78447"/>
                  </a:cubicBezTo>
                  <a:cubicBezTo>
                    <a:pt x="212221" y="79603"/>
                    <a:pt x="211875" y="80703"/>
                    <a:pt x="211219" y="81747"/>
                  </a:cubicBezTo>
                  <a:cubicBezTo>
                    <a:pt x="210562" y="82792"/>
                    <a:pt x="209802" y="83732"/>
                    <a:pt x="208939" y="84569"/>
                  </a:cubicBezTo>
                  <a:lnTo>
                    <a:pt x="162635" y="129725"/>
                  </a:lnTo>
                  <a:lnTo>
                    <a:pt x="173605" y="193503"/>
                  </a:lnTo>
                  <a:cubicBezTo>
                    <a:pt x="173666" y="193944"/>
                    <a:pt x="173704" y="194370"/>
                    <a:pt x="173717" y="194779"/>
                  </a:cubicBezTo>
                  <a:cubicBezTo>
                    <a:pt x="173730" y="195188"/>
                    <a:pt x="173736" y="195613"/>
                    <a:pt x="173733" y="196054"/>
                  </a:cubicBezTo>
                  <a:cubicBezTo>
                    <a:pt x="173746" y="197771"/>
                    <a:pt x="173337" y="199249"/>
                    <a:pt x="172505" y="200487"/>
                  </a:cubicBezTo>
                  <a:cubicBezTo>
                    <a:pt x="171673" y="201725"/>
                    <a:pt x="170339" y="202374"/>
                    <a:pt x="168503" y="202432"/>
                  </a:cubicBezTo>
                  <a:cubicBezTo>
                    <a:pt x="167605" y="202424"/>
                    <a:pt x="166723" y="202281"/>
                    <a:pt x="165856" y="202002"/>
                  </a:cubicBezTo>
                  <a:cubicBezTo>
                    <a:pt x="164990" y="201723"/>
                    <a:pt x="164171" y="201356"/>
                    <a:pt x="163401" y="200902"/>
                  </a:cubicBezTo>
                  <a:lnTo>
                    <a:pt x="106128" y="170798"/>
                  </a:lnTo>
                  <a:lnTo>
                    <a:pt x="48854" y="200902"/>
                  </a:lnTo>
                  <a:cubicBezTo>
                    <a:pt x="48028" y="201356"/>
                    <a:pt x="47193" y="201723"/>
                    <a:pt x="46351" y="202002"/>
                  </a:cubicBezTo>
                  <a:cubicBezTo>
                    <a:pt x="45509" y="202281"/>
                    <a:pt x="44642" y="202424"/>
                    <a:pt x="43752" y="202432"/>
                  </a:cubicBezTo>
                  <a:cubicBezTo>
                    <a:pt x="41910" y="202374"/>
                    <a:pt x="40555" y="201725"/>
                    <a:pt x="39686" y="200487"/>
                  </a:cubicBezTo>
                  <a:cubicBezTo>
                    <a:pt x="38817" y="199249"/>
                    <a:pt x="38387" y="197771"/>
                    <a:pt x="38395" y="196054"/>
                  </a:cubicBezTo>
                  <a:cubicBezTo>
                    <a:pt x="38397" y="195613"/>
                    <a:pt x="38424" y="195188"/>
                    <a:pt x="38474" y="194779"/>
                  </a:cubicBezTo>
                  <a:cubicBezTo>
                    <a:pt x="38525" y="194370"/>
                    <a:pt x="38583" y="193944"/>
                    <a:pt x="38650" y="193503"/>
                  </a:cubicBezTo>
                  <a:lnTo>
                    <a:pt x="49620" y="129725"/>
                  </a:lnTo>
                  <a:lnTo>
                    <a:pt x="3189" y="84569"/>
                  </a:lnTo>
                  <a:cubicBezTo>
                    <a:pt x="2386" y="83732"/>
                    <a:pt x="1664" y="82792"/>
                    <a:pt x="1020" y="81747"/>
                  </a:cubicBezTo>
                  <a:cubicBezTo>
                    <a:pt x="377" y="80703"/>
                    <a:pt x="37" y="79603"/>
                    <a:pt x="0" y="78447"/>
                  </a:cubicBezTo>
                  <a:cubicBezTo>
                    <a:pt x="98" y="76560"/>
                    <a:pt x="890" y="75167"/>
                    <a:pt x="2376" y="74269"/>
                  </a:cubicBezTo>
                  <a:cubicBezTo>
                    <a:pt x="3861" y="73371"/>
                    <a:pt x="5450" y="72808"/>
                    <a:pt x="7143" y="72579"/>
                  </a:cubicBezTo>
                  <a:lnTo>
                    <a:pt x="71177" y="63267"/>
                  </a:lnTo>
                  <a:lnTo>
                    <a:pt x="99877" y="5229"/>
                  </a:lnTo>
                  <a:cubicBezTo>
                    <a:pt x="100457" y="3951"/>
                    <a:pt x="101275" y="2776"/>
                    <a:pt x="102333" y="1705"/>
                  </a:cubicBezTo>
                  <a:cubicBezTo>
                    <a:pt x="103390" y="635"/>
                    <a:pt x="104655" y="66"/>
                    <a:pt x="106128" y="0"/>
                  </a:cubicBezTo>
                  <a:close/>
                </a:path>
              </a:pathLst>
            </a:custGeom>
            <a:solidFill>
              <a:srgbClr val="B1B1B4"/>
            </a:solidFill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49">
                <a:solidFill>
                  <a:schemeClr val="lt1"/>
                </a:solidFill>
              </a:endParaRPr>
            </a:p>
          </p:txBody>
        </p:sp>
        <p:sp>
          <p:nvSpPr>
            <p:cNvPr id="860" name="Google Shape;860;p65"/>
            <p:cNvSpPr txBox="1"/>
            <p:nvPr/>
          </p:nvSpPr>
          <p:spPr>
            <a:xfrm>
              <a:off x="13444883" y="8497437"/>
              <a:ext cx="3025200" cy="82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49">
                  <a:solidFill>
                    <a:schemeClr val="lt1"/>
                  </a:solidFill>
                </a:rPr>
                <a:t>Lorem ipsum dolor sit amet, consectetur.</a:t>
              </a:r>
              <a:endParaRPr sz="949">
                <a:solidFill>
                  <a:schemeClr val="lt1"/>
                </a:solidFill>
              </a:endParaRPr>
            </a:p>
          </p:txBody>
        </p:sp>
        <p:sp>
          <p:nvSpPr>
            <p:cNvPr id="861" name="Google Shape;861;p65"/>
            <p:cNvSpPr txBox="1"/>
            <p:nvPr/>
          </p:nvSpPr>
          <p:spPr>
            <a:xfrm>
              <a:off x="13565472" y="8066584"/>
              <a:ext cx="2784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99" b="1">
                  <a:solidFill>
                    <a:schemeClr val="lt1"/>
                  </a:solidFill>
                </a:rPr>
                <a:t>Description Here</a:t>
              </a:r>
              <a:endParaRPr sz="1199" b="1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66"/>
          <p:cNvSpPr/>
          <p:nvPr/>
        </p:nvSpPr>
        <p:spPr>
          <a:xfrm>
            <a:off x="3887006" y="3504663"/>
            <a:ext cx="3289528" cy="1638843"/>
          </a:xfrm>
          <a:custGeom>
            <a:avLst/>
            <a:gdLst/>
            <a:ahLst/>
            <a:cxnLst/>
            <a:rect l="l" t="t" r="r" b="b"/>
            <a:pathLst>
              <a:path w="648" h="1082" extrusionOk="0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99">
              <a:solidFill>
                <a:schemeClr val="dk1"/>
              </a:solidFill>
            </a:endParaRPr>
          </a:p>
        </p:txBody>
      </p:sp>
      <p:sp>
        <p:nvSpPr>
          <p:cNvPr id="867" name="Google Shape;867;p66"/>
          <p:cNvSpPr/>
          <p:nvPr/>
        </p:nvSpPr>
        <p:spPr>
          <a:xfrm>
            <a:off x="1950184" y="3879218"/>
            <a:ext cx="3289528" cy="1264287"/>
          </a:xfrm>
          <a:custGeom>
            <a:avLst/>
            <a:gdLst/>
            <a:ahLst/>
            <a:cxnLst/>
            <a:rect l="l" t="t" r="r" b="b"/>
            <a:pathLst>
              <a:path w="648" h="1082" extrusionOk="0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99">
              <a:solidFill>
                <a:schemeClr val="dk1"/>
              </a:solidFill>
            </a:endParaRPr>
          </a:p>
        </p:txBody>
      </p:sp>
      <p:sp>
        <p:nvSpPr>
          <p:cNvPr id="868" name="Google Shape;868;p66"/>
          <p:cNvSpPr/>
          <p:nvPr/>
        </p:nvSpPr>
        <p:spPr>
          <a:xfrm>
            <a:off x="0" y="3014348"/>
            <a:ext cx="3329362" cy="2129160"/>
          </a:xfrm>
          <a:custGeom>
            <a:avLst/>
            <a:gdLst/>
            <a:ahLst/>
            <a:cxnLst/>
            <a:rect l="l" t="t" r="r" b="b"/>
            <a:pathLst>
              <a:path w="648" h="1082" extrusionOk="0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99">
              <a:solidFill>
                <a:schemeClr val="dk1"/>
              </a:solidFill>
            </a:endParaRPr>
          </a:p>
        </p:txBody>
      </p:sp>
      <p:sp>
        <p:nvSpPr>
          <p:cNvPr id="869" name="Google Shape;869;p66"/>
          <p:cNvSpPr/>
          <p:nvPr/>
        </p:nvSpPr>
        <p:spPr>
          <a:xfrm>
            <a:off x="5823828" y="4295571"/>
            <a:ext cx="3289528" cy="847936"/>
          </a:xfrm>
          <a:custGeom>
            <a:avLst/>
            <a:gdLst/>
            <a:ahLst/>
            <a:cxnLst/>
            <a:rect l="l" t="t" r="r" b="b"/>
            <a:pathLst>
              <a:path w="648" h="1082" extrusionOk="0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99">
              <a:solidFill>
                <a:schemeClr val="dk1"/>
              </a:solidFill>
            </a:endParaRPr>
          </a:p>
        </p:txBody>
      </p:sp>
      <p:sp>
        <p:nvSpPr>
          <p:cNvPr id="870" name="Google Shape;870;p66"/>
          <p:cNvSpPr/>
          <p:nvPr/>
        </p:nvSpPr>
        <p:spPr>
          <a:xfrm>
            <a:off x="1596538" y="1662772"/>
            <a:ext cx="137435" cy="131075"/>
          </a:xfrm>
          <a:custGeom>
            <a:avLst/>
            <a:gdLst/>
            <a:ahLst/>
            <a:cxnLst/>
            <a:rect l="l" t="t" r="r" b="b"/>
            <a:pathLst>
              <a:path w="212255" h="202432" extrusionOk="0">
                <a:moveTo>
                  <a:pt x="106128" y="0"/>
                </a:moveTo>
                <a:cubicBezTo>
                  <a:pt x="107600" y="66"/>
                  <a:pt x="108865" y="635"/>
                  <a:pt x="109922" y="1705"/>
                </a:cubicBezTo>
                <a:cubicBezTo>
                  <a:pt x="110980" y="2776"/>
                  <a:pt x="111799" y="3951"/>
                  <a:pt x="112378" y="5229"/>
                </a:cubicBezTo>
                <a:lnTo>
                  <a:pt x="141078" y="63267"/>
                </a:lnTo>
                <a:lnTo>
                  <a:pt x="205112" y="72579"/>
                </a:lnTo>
                <a:cubicBezTo>
                  <a:pt x="206749" y="72808"/>
                  <a:pt x="208322" y="73371"/>
                  <a:pt x="209832" y="74269"/>
                </a:cubicBezTo>
                <a:cubicBezTo>
                  <a:pt x="211341" y="75167"/>
                  <a:pt x="212149" y="76560"/>
                  <a:pt x="212255" y="78447"/>
                </a:cubicBezTo>
                <a:cubicBezTo>
                  <a:pt x="212221" y="79603"/>
                  <a:pt x="211875" y="80703"/>
                  <a:pt x="211219" y="81747"/>
                </a:cubicBezTo>
                <a:cubicBezTo>
                  <a:pt x="210562" y="82792"/>
                  <a:pt x="209802" y="83732"/>
                  <a:pt x="208939" y="84569"/>
                </a:cubicBezTo>
                <a:lnTo>
                  <a:pt x="162635" y="129725"/>
                </a:lnTo>
                <a:lnTo>
                  <a:pt x="173605" y="193503"/>
                </a:lnTo>
                <a:cubicBezTo>
                  <a:pt x="173666" y="193944"/>
                  <a:pt x="173704" y="194370"/>
                  <a:pt x="173717" y="194779"/>
                </a:cubicBezTo>
                <a:cubicBezTo>
                  <a:pt x="173730" y="195188"/>
                  <a:pt x="173736" y="195613"/>
                  <a:pt x="173733" y="196054"/>
                </a:cubicBezTo>
                <a:cubicBezTo>
                  <a:pt x="173746" y="197771"/>
                  <a:pt x="173337" y="199249"/>
                  <a:pt x="172505" y="200487"/>
                </a:cubicBezTo>
                <a:cubicBezTo>
                  <a:pt x="171673" y="201725"/>
                  <a:pt x="170339" y="202374"/>
                  <a:pt x="168503" y="202432"/>
                </a:cubicBezTo>
                <a:cubicBezTo>
                  <a:pt x="167605" y="202424"/>
                  <a:pt x="166723" y="202281"/>
                  <a:pt x="165856" y="202002"/>
                </a:cubicBezTo>
                <a:cubicBezTo>
                  <a:pt x="164990" y="201723"/>
                  <a:pt x="164171" y="201356"/>
                  <a:pt x="163401" y="200902"/>
                </a:cubicBezTo>
                <a:lnTo>
                  <a:pt x="106128" y="170798"/>
                </a:lnTo>
                <a:lnTo>
                  <a:pt x="48854" y="200902"/>
                </a:lnTo>
                <a:cubicBezTo>
                  <a:pt x="48028" y="201356"/>
                  <a:pt x="47193" y="201723"/>
                  <a:pt x="46351" y="202002"/>
                </a:cubicBezTo>
                <a:cubicBezTo>
                  <a:pt x="45509" y="202281"/>
                  <a:pt x="44642" y="202424"/>
                  <a:pt x="43752" y="202432"/>
                </a:cubicBezTo>
                <a:cubicBezTo>
                  <a:pt x="41910" y="202374"/>
                  <a:pt x="40555" y="201725"/>
                  <a:pt x="39686" y="200487"/>
                </a:cubicBezTo>
                <a:cubicBezTo>
                  <a:pt x="38817" y="199249"/>
                  <a:pt x="38387" y="197771"/>
                  <a:pt x="38395" y="196054"/>
                </a:cubicBezTo>
                <a:cubicBezTo>
                  <a:pt x="38397" y="195613"/>
                  <a:pt x="38424" y="195188"/>
                  <a:pt x="38474" y="194779"/>
                </a:cubicBezTo>
                <a:cubicBezTo>
                  <a:pt x="38525" y="194370"/>
                  <a:pt x="38583" y="193944"/>
                  <a:pt x="38650" y="193503"/>
                </a:cubicBezTo>
                <a:lnTo>
                  <a:pt x="49620" y="129725"/>
                </a:lnTo>
                <a:lnTo>
                  <a:pt x="3189" y="84569"/>
                </a:lnTo>
                <a:cubicBezTo>
                  <a:pt x="2386" y="83732"/>
                  <a:pt x="1664" y="82792"/>
                  <a:pt x="1020" y="81747"/>
                </a:cubicBezTo>
                <a:cubicBezTo>
                  <a:pt x="377" y="80703"/>
                  <a:pt x="37" y="79603"/>
                  <a:pt x="0" y="78447"/>
                </a:cubicBezTo>
                <a:cubicBezTo>
                  <a:pt x="98" y="76560"/>
                  <a:pt x="890" y="75167"/>
                  <a:pt x="2376" y="74269"/>
                </a:cubicBezTo>
                <a:cubicBezTo>
                  <a:pt x="3861" y="73371"/>
                  <a:pt x="5450" y="72808"/>
                  <a:pt x="7143" y="72579"/>
                </a:cubicBezTo>
                <a:lnTo>
                  <a:pt x="71177" y="63267"/>
                </a:lnTo>
                <a:lnTo>
                  <a:pt x="99877" y="5229"/>
                </a:lnTo>
                <a:cubicBezTo>
                  <a:pt x="100457" y="3951"/>
                  <a:pt x="101275" y="2776"/>
                  <a:pt x="102333" y="1705"/>
                </a:cubicBezTo>
                <a:cubicBezTo>
                  <a:pt x="103390" y="635"/>
                  <a:pt x="104655" y="66"/>
                  <a:pt x="1061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871" name="Google Shape;871;p66"/>
          <p:cNvSpPr/>
          <p:nvPr/>
        </p:nvSpPr>
        <p:spPr>
          <a:xfrm>
            <a:off x="3534356" y="1662772"/>
            <a:ext cx="137435" cy="131075"/>
          </a:xfrm>
          <a:custGeom>
            <a:avLst/>
            <a:gdLst/>
            <a:ahLst/>
            <a:cxnLst/>
            <a:rect l="l" t="t" r="r" b="b"/>
            <a:pathLst>
              <a:path w="212255" h="202432" extrusionOk="0">
                <a:moveTo>
                  <a:pt x="106128" y="0"/>
                </a:moveTo>
                <a:cubicBezTo>
                  <a:pt x="107600" y="66"/>
                  <a:pt x="108865" y="635"/>
                  <a:pt x="109922" y="1705"/>
                </a:cubicBezTo>
                <a:cubicBezTo>
                  <a:pt x="110980" y="2776"/>
                  <a:pt x="111799" y="3951"/>
                  <a:pt x="112378" y="5229"/>
                </a:cubicBezTo>
                <a:lnTo>
                  <a:pt x="141078" y="63267"/>
                </a:lnTo>
                <a:lnTo>
                  <a:pt x="205112" y="72579"/>
                </a:lnTo>
                <a:cubicBezTo>
                  <a:pt x="206749" y="72808"/>
                  <a:pt x="208322" y="73371"/>
                  <a:pt x="209832" y="74269"/>
                </a:cubicBezTo>
                <a:cubicBezTo>
                  <a:pt x="211341" y="75167"/>
                  <a:pt x="212149" y="76560"/>
                  <a:pt x="212255" y="78447"/>
                </a:cubicBezTo>
                <a:cubicBezTo>
                  <a:pt x="212221" y="79603"/>
                  <a:pt x="211875" y="80703"/>
                  <a:pt x="211219" y="81747"/>
                </a:cubicBezTo>
                <a:cubicBezTo>
                  <a:pt x="210562" y="82792"/>
                  <a:pt x="209802" y="83732"/>
                  <a:pt x="208939" y="84569"/>
                </a:cubicBezTo>
                <a:lnTo>
                  <a:pt x="162635" y="129725"/>
                </a:lnTo>
                <a:lnTo>
                  <a:pt x="173605" y="193503"/>
                </a:lnTo>
                <a:cubicBezTo>
                  <a:pt x="173666" y="193944"/>
                  <a:pt x="173704" y="194370"/>
                  <a:pt x="173717" y="194779"/>
                </a:cubicBezTo>
                <a:cubicBezTo>
                  <a:pt x="173730" y="195188"/>
                  <a:pt x="173736" y="195613"/>
                  <a:pt x="173733" y="196054"/>
                </a:cubicBezTo>
                <a:cubicBezTo>
                  <a:pt x="173746" y="197771"/>
                  <a:pt x="173337" y="199249"/>
                  <a:pt x="172505" y="200487"/>
                </a:cubicBezTo>
                <a:cubicBezTo>
                  <a:pt x="171673" y="201725"/>
                  <a:pt x="170339" y="202374"/>
                  <a:pt x="168503" y="202432"/>
                </a:cubicBezTo>
                <a:cubicBezTo>
                  <a:pt x="167605" y="202424"/>
                  <a:pt x="166723" y="202281"/>
                  <a:pt x="165856" y="202002"/>
                </a:cubicBezTo>
                <a:cubicBezTo>
                  <a:pt x="164990" y="201723"/>
                  <a:pt x="164171" y="201356"/>
                  <a:pt x="163401" y="200902"/>
                </a:cubicBezTo>
                <a:lnTo>
                  <a:pt x="106128" y="170798"/>
                </a:lnTo>
                <a:lnTo>
                  <a:pt x="48854" y="200902"/>
                </a:lnTo>
                <a:cubicBezTo>
                  <a:pt x="48028" y="201356"/>
                  <a:pt x="47193" y="201723"/>
                  <a:pt x="46351" y="202002"/>
                </a:cubicBezTo>
                <a:cubicBezTo>
                  <a:pt x="45509" y="202281"/>
                  <a:pt x="44642" y="202424"/>
                  <a:pt x="43752" y="202432"/>
                </a:cubicBezTo>
                <a:cubicBezTo>
                  <a:pt x="41910" y="202374"/>
                  <a:pt x="40555" y="201725"/>
                  <a:pt x="39686" y="200487"/>
                </a:cubicBezTo>
                <a:cubicBezTo>
                  <a:pt x="38817" y="199249"/>
                  <a:pt x="38387" y="197771"/>
                  <a:pt x="38395" y="196054"/>
                </a:cubicBezTo>
                <a:cubicBezTo>
                  <a:pt x="38397" y="195613"/>
                  <a:pt x="38424" y="195188"/>
                  <a:pt x="38474" y="194779"/>
                </a:cubicBezTo>
                <a:cubicBezTo>
                  <a:pt x="38525" y="194370"/>
                  <a:pt x="38583" y="193944"/>
                  <a:pt x="38650" y="193503"/>
                </a:cubicBezTo>
                <a:lnTo>
                  <a:pt x="49620" y="129725"/>
                </a:lnTo>
                <a:lnTo>
                  <a:pt x="3189" y="84569"/>
                </a:lnTo>
                <a:cubicBezTo>
                  <a:pt x="2386" y="83732"/>
                  <a:pt x="1664" y="82792"/>
                  <a:pt x="1020" y="81747"/>
                </a:cubicBezTo>
                <a:cubicBezTo>
                  <a:pt x="377" y="80703"/>
                  <a:pt x="37" y="79603"/>
                  <a:pt x="0" y="78447"/>
                </a:cubicBezTo>
                <a:cubicBezTo>
                  <a:pt x="98" y="76560"/>
                  <a:pt x="890" y="75167"/>
                  <a:pt x="2376" y="74269"/>
                </a:cubicBezTo>
                <a:cubicBezTo>
                  <a:pt x="3861" y="73371"/>
                  <a:pt x="5450" y="72808"/>
                  <a:pt x="7143" y="72579"/>
                </a:cubicBezTo>
                <a:lnTo>
                  <a:pt x="71177" y="63267"/>
                </a:lnTo>
                <a:lnTo>
                  <a:pt x="99877" y="5229"/>
                </a:lnTo>
                <a:cubicBezTo>
                  <a:pt x="100457" y="3951"/>
                  <a:pt x="101275" y="2776"/>
                  <a:pt x="102333" y="1705"/>
                </a:cubicBezTo>
                <a:cubicBezTo>
                  <a:pt x="103390" y="635"/>
                  <a:pt x="104655" y="66"/>
                  <a:pt x="106128" y="0"/>
                </a:cubicBezTo>
                <a:close/>
              </a:path>
            </a:pathLst>
          </a:custGeom>
          <a:solidFill>
            <a:srgbClr val="09314C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872" name="Google Shape;872;p66"/>
          <p:cNvSpPr/>
          <p:nvPr/>
        </p:nvSpPr>
        <p:spPr>
          <a:xfrm>
            <a:off x="5472014" y="1662772"/>
            <a:ext cx="137435" cy="131075"/>
          </a:xfrm>
          <a:custGeom>
            <a:avLst/>
            <a:gdLst/>
            <a:ahLst/>
            <a:cxnLst/>
            <a:rect l="l" t="t" r="r" b="b"/>
            <a:pathLst>
              <a:path w="212255" h="202432" extrusionOk="0">
                <a:moveTo>
                  <a:pt x="106128" y="0"/>
                </a:moveTo>
                <a:cubicBezTo>
                  <a:pt x="107600" y="66"/>
                  <a:pt x="108865" y="635"/>
                  <a:pt x="109922" y="1705"/>
                </a:cubicBezTo>
                <a:cubicBezTo>
                  <a:pt x="110980" y="2776"/>
                  <a:pt x="111799" y="3951"/>
                  <a:pt x="112378" y="5229"/>
                </a:cubicBezTo>
                <a:lnTo>
                  <a:pt x="141078" y="63267"/>
                </a:lnTo>
                <a:lnTo>
                  <a:pt x="205112" y="72579"/>
                </a:lnTo>
                <a:cubicBezTo>
                  <a:pt x="206749" y="72808"/>
                  <a:pt x="208322" y="73371"/>
                  <a:pt x="209832" y="74269"/>
                </a:cubicBezTo>
                <a:cubicBezTo>
                  <a:pt x="211341" y="75167"/>
                  <a:pt x="212149" y="76560"/>
                  <a:pt x="212255" y="78447"/>
                </a:cubicBezTo>
                <a:cubicBezTo>
                  <a:pt x="212221" y="79603"/>
                  <a:pt x="211875" y="80703"/>
                  <a:pt x="211219" y="81747"/>
                </a:cubicBezTo>
                <a:cubicBezTo>
                  <a:pt x="210562" y="82792"/>
                  <a:pt x="209802" y="83732"/>
                  <a:pt x="208939" y="84569"/>
                </a:cubicBezTo>
                <a:lnTo>
                  <a:pt x="162635" y="129725"/>
                </a:lnTo>
                <a:lnTo>
                  <a:pt x="173605" y="193503"/>
                </a:lnTo>
                <a:cubicBezTo>
                  <a:pt x="173666" y="193944"/>
                  <a:pt x="173704" y="194370"/>
                  <a:pt x="173717" y="194779"/>
                </a:cubicBezTo>
                <a:cubicBezTo>
                  <a:pt x="173730" y="195188"/>
                  <a:pt x="173736" y="195613"/>
                  <a:pt x="173733" y="196054"/>
                </a:cubicBezTo>
                <a:cubicBezTo>
                  <a:pt x="173746" y="197771"/>
                  <a:pt x="173337" y="199249"/>
                  <a:pt x="172505" y="200487"/>
                </a:cubicBezTo>
                <a:cubicBezTo>
                  <a:pt x="171673" y="201725"/>
                  <a:pt x="170339" y="202374"/>
                  <a:pt x="168503" y="202432"/>
                </a:cubicBezTo>
                <a:cubicBezTo>
                  <a:pt x="167605" y="202424"/>
                  <a:pt x="166723" y="202281"/>
                  <a:pt x="165856" y="202002"/>
                </a:cubicBezTo>
                <a:cubicBezTo>
                  <a:pt x="164990" y="201723"/>
                  <a:pt x="164171" y="201356"/>
                  <a:pt x="163401" y="200902"/>
                </a:cubicBezTo>
                <a:lnTo>
                  <a:pt x="106128" y="170798"/>
                </a:lnTo>
                <a:lnTo>
                  <a:pt x="48854" y="200902"/>
                </a:lnTo>
                <a:cubicBezTo>
                  <a:pt x="48028" y="201356"/>
                  <a:pt x="47193" y="201723"/>
                  <a:pt x="46351" y="202002"/>
                </a:cubicBezTo>
                <a:cubicBezTo>
                  <a:pt x="45509" y="202281"/>
                  <a:pt x="44642" y="202424"/>
                  <a:pt x="43752" y="202432"/>
                </a:cubicBezTo>
                <a:cubicBezTo>
                  <a:pt x="41910" y="202374"/>
                  <a:pt x="40555" y="201725"/>
                  <a:pt x="39686" y="200487"/>
                </a:cubicBezTo>
                <a:cubicBezTo>
                  <a:pt x="38817" y="199249"/>
                  <a:pt x="38387" y="197771"/>
                  <a:pt x="38395" y="196054"/>
                </a:cubicBezTo>
                <a:cubicBezTo>
                  <a:pt x="38397" y="195613"/>
                  <a:pt x="38424" y="195188"/>
                  <a:pt x="38474" y="194779"/>
                </a:cubicBezTo>
                <a:cubicBezTo>
                  <a:pt x="38525" y="194370"/>
                  <a:pt x="38583" y="193944"/>
                  <a:pt x="38650" y="193503"/>
                </a:cubicBezTo>
                <a:lnTo>
                  <a:pt x="49620" y="129725"/>
                </a:lnTo>
                <a:lnTo>
                  <a:pt x="3189" y="84569"/>
                </a:lnTo>
                <a:cubicBezTo>
                  <a:pt x="2386" y="83732"/>
                  <a:pt x="1664" y="82792"/>
                  <a:pt x="1020" y="81747"/>
                </a:cubicBezTo>
                <a:cubicBezTo>
                  <a:pt x="377" y="80703"/>
                  <a:pt x="37" y="79603"/>
                  <a:pt x="0" y="78447"/>
                </a:cubicBezTo>
                <a:cubicBezTo>
                  <a:pt x="98" y="76560"/>
                  <a:pt x="890" y="75167"/>
                  <a:pt x="2376" y="74269"/>
                </a:cubicBezTo>
                <a:cubicBezTo>
                  <a:pt x="3861" y="73371"/>
                  <a:pt x="5450" y="72808"/>
                  <a:pt x="7143" y="72579"/>
                </a:cubicBezTo>
                <a:lnTo>
                  <a:pt x="71177" y="63267"/>
                </a:lnTo>
                <a:lnTo>
                  <a:pt x="99877" y="5229"/>
                </a:lnTo>
                <a:cubicBezTo>
                  <a:pt x="100457" y="3951"/>
                  <a:pt x="101275" y="2776"/>
                  <a:pt x="102333" y="1705"/>
                </a:cubicBezTo>
                <a:cubicBezTo>
                  <a:pt x="103390" y="635"/>
                  <a:pt x="104655" y="66"/>
                  <a:pt x="10612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  <a:highlight>
                <a:schemeClr val="accent3"/>
              </a:highlight>
            </a:endParaRPr>
          </a:p>
        </p:txBody>
      </p:sp>
      <p:sp>
        <p:nvSpPr>
          <p:cNvPr id="873" name="Google Shape;873;p66"/>
          <p:cNvSpPr/>
          <p:nvPr/>
        </p:nvSpPr>
        <p:spPr>
          <a:xfrm>
            <a:off x="7409992" y="1662772"/>
            <a:ext cx="137435" cy="131075"/>
          </a:xfrm>
          <a:custGeom>
            <a:avLst/>
            <a:gdLst/>
            <a:ahLst/>
            <a:cxnLst/>
            <a:rect l="l" t="t" r="r" b="b"/>
            <a:pathLst>
              <a:path w="212255" h="202432" extrusionOk="0">
                <a:moveTo>
                  <a:pt x="106128" y="0"/>
                </a:moveTo>
                <a:cubicBezTo>
                  <a:pt x="107600" y="66"/>
                  <a:pt x="108865" y="635"/>
                  <a:pt x="109922" y="1705"/>
                </a:cubicBezTo>
                <a:cubicBezTo>
                  <a:pt x="110980" y="2776"/>
                  <a:pt x="111799" y="3951"/>
                  <a:pt x="112378" y="5229"/>
                </a:cubicBezTo>
                <a:lnTo>
                  <a:pt x="141078" y="63267"/>
                </a:lnTo>
                <a:lnTo>
                  <a:pt x="205112" y="72579"/>
                </a:lnTo>
                <a:cubicBezTo>
                  <a:pt x="206749" y="72808"/>
                  <a:pt x="208322" y="73371"/>
                  <a:pt x="209832" y="74269"/>
                </a:cubicBezTo>
                <a:cubicBezTo>
                  <a:pt x="211341" y="75167"/>
                  <a:pt x="212149" y="76560"/>
                  <a:pt x="212255" y="78447"/>
                </a:cubicBezTo>
                <a:cubicBezTo>
                  <a:pt x="212221" y="79603"/>
                  <a:pt x="211875" y="80703"/>
                  <a:pt x="211219" y="81747"/>
                </a:cubicBezTo>
                <a:cubicBezTo>
                  <a:pt x="210562" y="82792"/>
                  <a:pt x="209802" y="83732"/>
                  <a:pt x="208939" y="84569"/>
                </a:cubicBezTo>
                <a:lnTo>
                  <a:pt x="162635" y="129725"/>
                </a:lnTo>
                <a:lnTo>
                  <a:pt x="173605" y="193503"/>
                </a:lnTo>
                <a:cubicBezTo>
                  <a:pt x="173666" y="193944"/>
                  <a:pt x="173704" y="194370"/>
                  <a:pt x="173717" y="194779"/>
                </a:cubicBezTo>
                <a:cubicBezTo>
                  <a:pt x="173730" y="195188"/>
                  <a:pt x="173736" y="195613"/>
                  <a:pt x="173733" y="196054"/>
                </a:cubicBezTo>
                <a:cubicBezTo>
                  <a:pt x="173746" y="197771"/>
                  <a:pt x="173337" y="199249"/>
                  <a:pt x="172505" y="200487"/>
                </a:cubicBezTo>
                <a:cubicBezTo>
                  <a:pt x="171673" y="201725"/>
                  <a:pt x="170339" y="202374"/>
                  <a:pt x="168503" y="202432"/>
                </a:cubicBezTo>
                <a:cubicBezTo>
                  <a:pt x="167605" y="202424"/>
                  <a:pt x="166723" y="202281"/>
                  <a:pt x="165856" y="202002"/>
                </a:cubicBezTo>
                <a:cubicBezTo>
                  <a:pt x="164990" y="201723"/>
                  <a:pt x="164171" y="201356"/>
                  <a:pt x="163401" y="200902"/>
                </a:cubicBezTo>
                <a:lnTo>
                  <a:pt x="106128" y="170798"/>
                </a:lnTo>
                <a:lnTo>
                  <a:pt x="48854" y="200902"/>
                </a:lnTo>
                <a:cubicBezTo>
                  <a:pt x="48028" y="201356"/>
                  <a:pt x="47193" y="201723"/>
                  <a:pt x="46351" y="202002"/>
                </a:cubicBezTo>
                <a:cubicBezTo>
                  <a:pt x="45509" y="202281"/>
                  <a:pt x="44642" y="202424"/>
                  <a:pt x="43752" y="202432"/>
                </a:cubicBezTo>
                <a:cubicBezTo>
                  <a:pt x="41910" y="202374"/>
                  <a:pt x="40555" y="201725"/>
                  <a:pt x="39686" y="200487"/>
                </a:cubicBezTo>
                <a:cubicBezTo>
                  <a:pt x="38817" y="199249"/>
                  <a:pt x="38387" y="197771"/>
                  <a:pt x="38395" y="196054"/>
                </a:cubicBezTo>
                <a:cubicBezTo>
                  <a:pt x="38397" y="195613"/>
                  <a:pt x="38424" y="195188"/>
                  <a:pt x="38474" y="194779"/>
                </a:cubicBezTo>
                <a:cubicBezTo>
                  <a:pt x="38525" y="194370"/>
                  <a:pt x="38583" y="193944"/>
                  <a:pt x="38650" y="193503"/>
                </a:cubicBezTo>
                <a:lnTo>
                  <a:pt x="49620" y="129725"/>
                </a:lnTo>
                <a:lnTo>
                  <a:pt x="3189" y="84569"/>
                </a:lnTo>
                <a:cubicBezTo>
                  <a:pt x="2386" y="83732"/>
                  <a:pt x="1664" y="82792"/>
                  <a:pt x="1020" y="81747"/>
                </a:cubicBezTo>
                <a:cubicBezTo>
                  <a:pt x="377" y="80703"/>
                  <a:pt x="37" y="79603"/>
                  <a:pt x="0" y="78447"/>
                </a:cubicBezTo>
                <a:cubicBezTo>
                  <a:pt x="98" y="76560"/>
                  <a:pt x="890" y="75167"/>
                  <a:pt x="2376" y="74269"/>
                </a:cubicBezTo>
                <a:cubicBezTo>
                  <a:pt x="3861" y="73371"/>
                  <a:pt x="5450" y="72808"/>
                  <a:pt x="7143" y="72579"/>
                </a:cubicBezTo>
                <a:lnTo>
                  <a:pt x="71177" y="63267"/>
                </a:lnTo>
                <a:lnTo>
                  <a:pt x="99877" y="5229"/>
                </a:lnTo>
                <a:cubicBezTo>
                  <a:pt x="100457" y="3951"/>
                  <a:pt x="101275" y="2776"/>
                  <a:pt x="102333" y="1705"/>
                </a:cubicBezTo>
                <a:cubicBezTo>
                  <a:pt x="103390" y="635"/>
                  <a:pt x="104655" y="66"/>
                  <a:pt x="1061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874" name="Google Shape;874;p66"/>
          <p:cNvSpPr txBox="1"/>
          <p:nvPr/>
        </p:nvSpPr>
        <p:spPr>
          <a:xfrm>
            <a:off x="908988" y="2170102"/>
            <a:ext cx="1512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1"/>
                </a:solidFill>
              </a:rPr>
              <a:t>Lorem ipsum dolor sit amet, consectetur.</a:t>
            </a:r>
            <a:endParaRPr sz="999">
              <a:solidFill>
                <a:schemeClr val="lt1"/>
              </a:solidFill>
            </a:endParaRPr>
          </a:p>
        </p:txBody>
      </p:sp>
      <p:sp>
        <p:nvSpPr>
          <p:cNvPr id="875" name="Google Shape;875;p66"/>
          <p:cNvSpPr txBox="1"/>
          <p:nvPr/>
        </p:nvSpPr>
        <p:spPr>
          <a:xfrm>
            <a:off x="969282" y="1954709"/>
            <a:ext cx="13920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99" b="1">
                <a:solidFill>
                  <a:schemeClr val="lt1"/>
                </a:solidFill>
              </a:rPr>
              <a:t>Description Here</a:t>
            </a:r>
            <a:endParaRPr sz="1199" b="1">
              <a:solidFill>
                <a:schemeClr val="lt1"/>
              </a:solidFill>
            </a:endParaRPr>
          </a:p>
        </p:txBody>
      </p:sp>
      <p:sp>
        <p:nvSpPr>
          <p:cNvPr id="876" name="Google Shape;876;p66"/>
          <p:cNvSpPr txBox="1"/>
          <p:nvPr/>
        </p:nvSpPr>
        <p:spPr>
          <a:xfrm>
            <a:off x="2846806" y="2170102"/>
            <a:ext cx="1512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1"/>
                </a:solidFill>
              </a:rPr>
              <a:t>Lorem ipsum dolor sit amet, consectetur.</a:t>
            </a:r>
            <a:endParaRPr sz="999">
              <a:solidFill>
                <a:schemeClr val="lt1"/>
              </a:solidFill>
            </a:endParaRPr>
          </a:p>
        </p:txBody>
      </p:sp>
      <p:sp>
        <p:nvSpPr>
          <p:cNvPr id="877" name="Google Shape;877;p66"/>
          <p:cNvSpPr txBox="1"/>
          <p:nvPr/>
        </p:nvSpPr>
        <p:spPr>
          <a:xfrm>
            <a:off x="2907100" y="1954709"/>
            <a:ext cx="13920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99" b="1">
                <a:solidFill>
                  <a:schemeClr val="lt1"/>
                </a:solidFill>
              </a:rPr>
              <a:t>Description Here</a:t>
            </a:r>
            <a:endParaRPr sz="1199" b="1">
              <a:solidFill>
                <a:schemeClr val="lt1"/>
              </a:solidFill>
            </a:endParaRPr>
          </a:p>
        </p:txBody>
      </p:sp>
      <p:sp>
        <p:nvSpPr>
          <p:cNvPr id="878" name="Google Shape;878;p66"/>
          <p:cNvSpPr txBox="1"/>
          <p:nvPr/>
        </p:nvSpPr>
        <p:spPr>
          <a:xfrm>
            <a:off x="4784463" y="2170102"/>
            <a:ext cx="1512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1"/>
                </a:solidFill>
              </a:rPr>
              <a:t>Lorem ipsum dolor sit amet, consectetur.</a:t>
            </a:r>
            <a:endParaRPr sz="999">
              <a:solidFill>
                <a:schemeClr val="lt1"/>
              </a:solidFill>
            </a:endParaRPr>
          </a:p>
        </p:txBody>
      </p:sp>
      <p:sp>
        <p:nvSpPr>
          <p:cNvPr id="879" name="Google Shape;879;p66"/>
          <p:cNvSpPr txBox="1"/>
          <p:nvPr/>
        </p:nvSpPr>
        <p:spPr>
          <a:xfrm>
            <a:off x="4844758" y="1954709"/>
            <a:ext cx="13920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99" b="1">
                <a:solidFill>
                  <a:schemeClr val="lt1"/>
                </a:solidFill>
              </a:rPr>
              <a:t>Description Here</a:t>
            </a:r>
            <a:endParaRPr sz="1199" b="1">
              <a:solidFill>
                <a:schemeClr val="lt1"/>
              </a:solidFill>
            </a:endParaRPr>
          </a:p>
        </p:txBody>
      </p:sp>
      <p:sp>
        <p:nvSpPr>
          <p:cNvPr id="880" name="Google Shape;880;p66"/>
          <p:cNvSpPr txBox="1"/>
          <p:nvPr/>
        </p:nvSpPr>
        <p:spPr>
          <a:xfrm>
            <a:off x="6722441" y="2170102"/>
            <a:ext cx="1512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1"/>
                </a:solidFill>
              </a:rPr>
              <a:t>Lorem ipsum dolor sit amet, consectetur.</a:t>
            </a:r>
            <a:endParaRPr sz="999">
              <a:solidFill>
                <a:schemeClr val="lt1"/>
              </a:solidFill>
            </a:endParaRPr>
          </a:p>
        </p:txBody>
      </p:sp>
      <p:sp>
        <p:nvSpPr>
          <p:cNvPr id="881" name="Google Shape;881;p66"/>
          <p:cNvSpPr txBox="1"/>
          <p:nvPr/>
        </p:nvSpPr>
        <p:spPr>
          <a:xfrm>
            <a:off x="6782736" y="1954709"/>
            <a:ext cx="13920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99" b="1">
                <a:solidFill>
                  <a:schemeClr val="lt1"/>
                </a:solidFill>
              </a:rPr>
              <a:t>Description Here</a:t>
            </a:r>
            <a:endParaRPr sz="1199" b="1">
              <a:solidFill>
                <a:schemeClr val="lt1"/>
              </a:solidFill>
            </a:endParaRPr>
          </a:p>
        </p:txBody>
      </p:sp>
      <p:sp>
        <p:nvSpPr>
          <p:cNvPr id="882" name="Google Shape;882;p66"/>
          <p:cNvSpPr txBox="1"/>
          <p:nvPr/>
        </p:nvSpPr>
        <p:spPr>
          <a:xfrm>
            <a:off x="441135" y="444889"/>
            <a:ext cx="3221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49" b="1">
                <a:solidFill>
                  <a:schemeClr val="lt1"/>
                </a:solidFill>
              </a:rPr>
              <a:t>Marketing analysis</a:t>
            </a:r>
            <a:endParaRPr sz="2249" b="1">
              <a:solidFill>
                <a:schemeClr val="lt1"/>
              </a:solidFill>
            </a:endParaRPr>
          </a:p>
        </p:txBody>
      </p:sp>
      <p:sp>
        <p:nvSpPr>
          <p:cNvPr id="883" name="Google Shape;883;p66"/>
          <p:cNvSpPr txBox="1"/>
          <p:nvPr/>
        </p:nvSpPr>
        <p:spPr>
          <a:xfrm>
            <a:off x="441135" y="836475"/>
            <a:ext cx="21135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49">
                <a:solidFill>
                  <a:schemeClr val="dk1"/>
                </a:solidFill>
              </a:rPr>
              <a:t>Please write your great title is here</a:t>
            </a:r>
            <a:endParaRPr sz="749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67"/>
          <p:cNvSpPr/>
          <p:nvPr/>
        </p:nvSpPr>
        <p:spPr>
          <a:xfrm>
            <a:off x="3955536" y="2672439"/>
            <a:ext cx="1571490" cy="1113654"/>
          </a:xfrm>
          <a:custGeom>
            <a:avLst/>
            <a:gdLst/>
            <a:ahLst/>
            <a:cxnLst/>
            <a:rect l="l" t="t" r="r" b="b"/>
            <a:pathLst>
              <a:path w="1425" h="1011" extrusionOk="0">
                <a:moveTo>
                  <a:pt x="417" y="0"/>
                </a:moveTo>
                <a:lnTo>
                  <a:pt x="1425" y="1011"/>
                </a:lnTo>
                <a:lnTo>
                  <a:pt x="0" y="1011"/>
                </a:lnTo>
                <a:lnTo>
                  <a:pt x="1" y="975"/>
                </a:lnTo>
                <a:lnTo>
                  <a:pt x="4" y="939"/>
                </a:lnTo>
                <a:lnTo>
                  <a:pt x="6" y="902"/>
                </a:lnTo>
                <a:lnTo>
                  <a:pt x="9" y="866"/>
                </a:lnTo>
                <a:lnTo>
                  <a:pt x="14" y="831"/>
                </a:lnTo>
                <a:lnTo>
                  <a:pt x="20" y="795"/>
                </a:lnTo>
                <a:lnTo>
                  <a:pt x="26" y="760"/>
                </a:lnTo>
                <a:lnTo>
                  <a:pt x="33" y="725"/>
                </a:lnTo>
                <a:lnTo>
                  <a:pt x="41" y="691"/>
                </a:lnTo>
                <a:lnTo>
                  <a:pt x="49" y="657"/>
                </a:lnTo>
                <a:lnTo>
                  <a:pt x="59" y="622"/>
                </a:lnTo>
                <a:lnTo>
                  <a:pt x="68" y="589"/>
                </a:lnTo>
                <a:lnTo>
                  <a:pt x="80" y="556"/>
                </a:lnTo>
                <a:lnTo>
                  <a:pt x="92" y="523"/>
                </a:lnTo>
                <a:lnTo>
                  <a:pt x="103" y="489"/>
                </a:lnTo>
                <a:lnTo>
                  <a:pt x="117" y="458"/>
                </a:lnTo>
                <a:lnTo>
                  <a:pt x="131" y="426"/>
                </a:lnTo>
                <a:lnTo>
                  <a:pt x="145" y="394"/>
                </a:lnTo>
                <a:lnTo>
                  <a:pt x="160" y="364"/>
                </a:lnTo>
                <a:lnTo>
                  <a:pt x="176" y="333"/>
                </a:lnTo>
                <a:lnTo>
                  <a:pt x="194" y="302"/>
                </a:lnTo>
                <a:lnTo>
                  <a:pt x="210" y="273"/>
                </a:lnTo>
                <a:lnTo>
                  <a:pt x="228" y="243"/>
                </a:lnTo>
                <a:lnTo>
                  <a:pt x="247" y="214"/>
                </a:lnTo>
                <a:lnTo>
                  <a:pt x="267" y="186"/>
                </a:lnTo>
                <a:lnTo>
                  <a:pt x="286" y="158"/>
                </a:lnTo>
                <a:lnTo>
                  <a:pt x="306" y="130"/>
                </a:lnTo>
                <a:lnTo>
                  <a:pt x="328" y="103"/>
                </a:lnTo>
                <a:lnTo>
                  <a:pt x="349" y="77"/>
                </a:lnTo>
                <a:lnTo>
                  <a:pt x="371" y="51"/>
                </a:lnTo>
                <a:lnTo>
                  <a:pt x="394" y="26"/>
                </a:lnTo>
                <a:lnTo>
                  <a:pt x="41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dk1"/>
              </a:solidFill>
            </a:endParaRPr>
          </a:p>
        </p:txBody>
      </p:sp>
      <p:sp>
        <p:nvSpPr>
          <p:cNvPr id="889" name="Google Shape;889;p67"/>
          <p:cNvSpPr/>
          <p:nvPr/>
        </p:nvSpPr>
        <p:spPr>
          <a:xfrm>
            <a:off x="4137496" y="1713153"/>
            <a:ext cx="1433641" cy="2028839"/>
          </a:xfrm>
          <a:custGeom>
            <a:avLst/>
            <a:gdLst/>
            <a:ahLst/>
            <a:cxnLst/>
            <a:rect l="l" t="t" r="r" b="b"/>
            <a:pathLst>
              <a:path w="1298" h="1842" extrusionOk="0">
                <a:moveTo>
                  <a:pt x="1298" y="1842"/>
                </a:moveTo>
                <a:lnTo>
                  <a:pt x="0" y="540"/>
                </a:lnTo>
                <a:lnTo>
                  <a:pt x="33" y="510"/>
                </a:lnTo>
                <a:lnTo>
                  <a:pt x="65" y="479"/>
                </a:lnTo>
                <a:lnTo>
                  <a:pt x="97" y="451"/>
                </a:lnTo>
                <a:lnTo>
                  <a:pt x="132" y="422"/>
                </a:lnTo>
                <a:lnTo>
                  <a:pt x="167" y="396"/>
                </a:lnTo>
                <a:lnTo>
                  <a:pt x="202" y="369"/>
                </a:lnTo>
                <a:lnTo>
                  <a:pt x="238" y="343"/>
                </a:lnTo>
                <a:lnTo>
                  <a:pt x="274" y="318"/>
                </a:lnTo>
                <a:lnTo>
                  <a:pt x="311" y="294"/>
                </a:lnTo>
                <a:lnTo>
                  <a:pt x="349" y="271"/>
                </a:lnTo>
                <a:lnTo>
                  <a:pt x="387" y="249"/>
                </a:lnTo>
                <a:lnTo>
                  <a:pt x="425" y="227"/>
                </a:lnTo>
                <a:lnTo>
                  <a:pt x="465" y="206"/>
                </a:lnTo>
                <a:lnTo>
                  <a:pt x="505" y="186"/>
                </a:lnTo>
                <a:lnTo>
                  <a:pt x="545" y="168"/>
                </a:lnTo>
                <a:lnTo>
                  <a:pt x="586" y="150"/>
                </a:lnTo>
                <a:lnTo>
                  <a:pt x="627" y="133"/>
                </a:lnTo>
                <a:lnTo>
                  <a:pt x="670" y="117"/>
                </a:lnTo>
                <a:lnTo>
                  <a:pt x="712" y="101"/>
                </a:lnTo>
                <a:lnTo>
                  <a:pt x="754" y="88"/>
                </a:lnTo>
                <a:lnTo>
                  <a:pt x="797" y="75"/>
                </a:lnTo>
                <a:lnTo>
                  <a:pt x="841" y="63"/>
                </a:lnTo>
                <a:lnTo>
                  <a:pt x="885" y="51"/>
                </a:lnTo>
                <a:lnTo>
                  <a:pt x="929" y="42"/>
                </a:lnTo>
                <a:lnTo>
                  <a:pt x="975" y="33"/>
                </a:lnTo>
                <a:lnTo>
                  <a:pt x="1020" y="25"/>
                </a:lnTo>
                <a:lnTo>
                  <a:pt x="1065" y="18"/>
                </a:lnTo>
                <a:lnTo>
                  <a:pt x="1111" y="12"/>
                </a:lnTo>
                <a:lnTo>
                  <a:pt x="1158" y="7"/>
                </a:lnTo>
                <a:lnTo>
                  <a:pt x="1204" y="4"/>
                </a:lnTo>
                <a:lnTo>
                  <a:pt x="1250" y="1"/>
                </a:lnTo>
                <a:lnTo>
                  <a:pt x="1298" y="0"/>
                </a:lnTo>
                <a:lnTo>
                  <a:pt x="1298" y="1842"/>
                </a:lnTo>
                <a:close/>
              </a:path>
            </a:pathLst>
          </a:custGeom>
          <a:solidFill>
            <a:srgbClr val="09314C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dk1"/>
              </a:solidFill>
            </a:endParaRPr>
          </a:p>
        </p:txBody>
      </p:sp>
      <p:sp>
        <p:nvSpPr>
          <p:cNvPr id="890" name="Google Shape;890;p67"/>
          <p:cNvSpPr/>
          <p:nvPr/>
        </p:nvSpPr>
        <p:spPr>
          <a:xfrm>
            <a:off x="5675902" y="1713153"/>
            <a:ext cx="2922416" cy="2072940"/>
          </a:xfrm>
          <a:custGeom>
            <a:avLst/>
            <a:gdLst/>
            <a:ahLst/>
            <a:cxnLst/>
            <a:rect l="l" t="t" r="r" b="b"/>
            <a:pathLst>
              <a:path w="2651" h="1880" extrusionOk="0">
                <a:moveTo>
                  <a:pt x="1875" y="0"/>
                </a:moveTo>
                <a:lnTo>
                  <a:pt x="1919" y="47"/>
                </a:lnTo>
                <a:lnTo>
                  <a:pt x="1961" y="93"/>
                </a:lnTo>
                <a:lnTo>
                  <a:pt x="2004" y="142"/>
                </a:lnTo>
                <a:lnTo>
                  <a:pt x="2044" y="191"/>
                </a:lnTo>
                <a:lnTo>
                  <a:pt x="2083" y="241"/>
                </a:lnTo>
                <a:lnTo>
                  <a:pt x="2122" y="292"/>
                </a:lnTo>
                <a:lnTo>
                  <a:pt x="2159" y="343"/>
                </a:lnTo>
                <a:lnTo>
                  <a:pt x="2195" y="397"/>
                </a:lnTo>
                <a:lnTo>
                  <a:pt x="2229" y="450"/>
                </a:lnTo>
                <a:lnTo>
                  <a:pt x="2263" y="505"/>
                </a:lnTo>
                <a:lnTo>
                  <a:pt x="2296" y="560"/>
                </a:lnTo>
                <a:lnTo>
                  <a:pt x="2327" y="617"/>
                </a:lnTo>
                <a:lnTo>
                  <a:pt x="2356" y="674"/>
                </a:lnTo>
                <a:lnTo>
                  <a:pt x="2385" y="731"/>
                </a:lnTo>
                <a:lnTo>
                  <a:pt x="2411" y="790"/>
                </a:lnTo>
                <a:lnTo>
                  <a:pt x="2438" y="848"/>
                </a:lnTo>
                <a:lnTo>
                  <a:pt x="2462" y="909"/>
                </a:lnTo>
                <a:lnTo>
                  <a:pt x="2486" y="969"/>
                </a:lnTo>
                <a:lnTo>
                  <a:pt x="2506" y="1031"/>
                </a:lnTo>
                <a:lnTo>
                  <a:pt x="2527" y="1092"/>
                </a:lnTo>
                <a:lnTo>
                  <a:pt x="2546" y="1155"/>
                </a:lnTo>
                <a:lnTo>
                  <a:pt x="2563" y="1219"/>
                </a:lnTo>
                <a:lnTo>
                  <a:pt x="2578" y="1283"/>
                </a:lnTo>
                <a:lnTo>
                  <a:pt x="2593" y="1347"/>
                </a:lnTo>
                <a:lnTo>
                  <a:pt x="2606" y="1412"/>
                </a:lnTo>
                <a:lnTo>
                  <a:pt x="2617" y="1477"/>
                </a:lnTo>
                <a:lnTo>
                  <a:pt x="2627" y="1543"/>
                </a:lnTo>
                <a:lnTo>
                  <a:pt x="2635" y="1610"/>
                </a:lnTo>
                <a:lnTo>
                  <a:pt x="2641" y="1677"/>
                </a:lnTo>
                <a:lnTo>
                  <a:pt x="2647" y="1744"/>
                </a:lnTo>
                <a:lnTo>
                  <a:pt x="2649" y="1813"/>
                </a:lnTo>
                <a:lnTo>
                  <a:pt x="2651" y="1880"/>
                </a:lnTo>
                <a:lnTo>
                  <a:pt x="0" y="1880"/>
                </a:lnTo>
                <a:lnTo>
                  <a:pt x="187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dk1"/>
              </a:solidFill>
            </a:endParaRPr>
          </a:p>
        </p:txBody>
      </p:sp>
      <p:sp>
        <p:nvSpPr>
          <p:cNvPr id="891" name="Google Shape;891;p67"/>
          <p:cNvSpPr/>
          <p:nvPr/>
        </p:nvSpPr>
        <p:spPr>
          <a:xfrm>
            <a:off x="5631790" y="1261075"/>
            <a:ext cx="1753452" cy="2480916"/>
          </a:xfrm>
          <a:custGeom>
            <a:avLst/>
            <a:gdLst/>
            <a:ahLst/>
            <a:cxnLst/>
            <a:rect l="l" t="t" r="r" b="b"/>
            <a:pathLst>
              <a:path w="1587" h="2252" extrusionOk="0">
                <a:moveTo>
                  <a:pt x="1587" y="659"/>
                </a:moveTo>
                <a:lnTo>
                  <a:pt x="0" y="2252"/>
                </a:lnTo>
                <a:lnTo>
                  <a:pt x="0" y="0"/>
                </a:lnTo>
                <a:lnTo>
                  <a:pt x="58" y="1"/>
                </a:lnTo>
                <a:lnTo>
                  <a:pt x="114" y="3"/>
                </a:lnTo>
                <a:lnTo>
                  <a:pt x="171" y="8"/>
                </a:lnTo>
                <a:lnTo>
                  <a:pt x="228" y="14"/>
                </a:lnTo>
                <a:lnTo>
                  <a:pt x="285" y="21"/>
                </a:lnTo>
                <a:lnTo>
                  <a:pt x="340" y="29"/>
                </a:lnTo>
                <a:lnTo>
                  <a:pt x="395" y="38"/>
                </a:lnTo>
                <a:lnTo>
                  <a:pt x="450" y="50"/>
                </a:lnTo>
                <a:lnTo>
                  <a:pt x="505" y="62"/>
                </a:lnTo>
                <a:lnTo>
                  <a:pt x="558" y="75"/>
                </a:lnTo>
                <a:lnTo>
                  <a:pt x="611" y="89"/>
                </a:lnTo>
                <a:lnTo>
                  <a:pt x="665" y="106"/>
                </a:lnTo>
                <a:lnTo>
                  <a:pt x="717" y="123"/>
                </a:lnTo>
                <a:lnTo>
                  <a:pt x="769" y="142"/>
                </a:lnTo>
                <a:lnTo>
                  <a:pt x="820" y="160"/>
                </a:lnTo>
                <a:lnTo>
                  <a:pt x="871" y="181"/>
                </a:lnTo>
                <a:lnTo>
                  <a:pt x="921" y="203"/>
                </a:lnTo>
                <a:lnTo>
                  <a:pt x="970" y="227"/>
                </a:lnTo>
                <a:lnTo>
                  <a:pt x="1018" y="251"/>
                </a:lnTo>
                <a:lnTo>
                  <a:pt x="1067" y="275"/>
                </a:lnTo>
                <a:lnTo>
                  <a:pt x="1114" y="302"/>
                </a:lnTo>
                <a:lnTo>
                  <a:pt x="1161" y="330"/>
                </a:lnTo>
                <a:lnTo>
                  <a:pt x="1207" y="358"/>
                </a:lnTo>
                <a:lnTo>
                  <a:pt x="1252" y="387"/>
                </a:lnTo>
                <a:lnTo>
                  <a:pt x="1296" y="418"/>
                </a:lnTo>
                <a:lnTo>
                  <a:pt x="1340" y="450"/>
                </a:lnTo>
                <a:lnTo>
                  <a:pt x="1383" y="482"/>
                </a:lnTo>
                <a:lnTo>
                  <a:pt x="1426" y="516"/>
                </a:lnTo>
                <a:lnTo>
                  <a:pt x="1468" y="550"/>
                </a:lnTo>
                <a:lnTo>
                  <a:pt x="1508" y="586"/>
                </a:lnTo>
                <a:lnTo>
                  <a:pt x="1548" y="622"/>
                </a:lnTo>
                <a:lnTo>
                  <a:pt x="1587" y="65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dk1"/>
              </a:solidFill>
            </a:endParaRPr>
          </a:p>
        </p:txBody>
      </p:sp>
      <p:sp>
        <p:nvSpPr>
          <p:cNvPr id="892" name="Google Shape;892;p67"/>
          <p:cNvSpPr/>
          <p:nvPr/>
        </p:nvSpPr>
        <p:spPr>
          <a:xfrm>
            <a:off x="4939484" y="3154743"/>
            <a:ext cx="1318441" cy="1323343"/>
          </a:xfrm>
          <a:custGeom>
            <a:avLst/>
            <a:gdLst/>
            <a:ahLst/>
            <a:cxnLst/>
            <a:rect l="l" t="t" r="r" b="b"/>
            <a:pathLst>
              <a:path w="1289" h="1293" extrusionOk="0">
                <a:moveTo>
                  <a:pt x="645" y="0"/>
                </a:moveTo>
                <a:lnTo>
                  <a:pt x="678" y="1"/>
                </a:lnTo>
                <a:lnTo>
                  <a:pt x="711" y="4"/>
                </a:lnTo>
                <a:lnTo>
                  <a:pt x="743" y="7"/>
                </a:lnTo>
                <a:lnTo>
                  <a:pt x="774" y="13"/>
                </a:lnTo>
                <a:lnTo>
                  <a:pt x="806" y="20"/>
                </a:lnTo>
                <a:lnTo>
                  <a:pt x="837" y="29"/>
                </a:lnTo>
                <a:lnTo>
                  <a:pt x="867" y="40"/>
                </a:lnTo>
                <a:lnTo>
                  <a:pt x="896" y="51"/>
                </a:lnTo>
                <a:lnTo>
                  <a:pt x="924" y="64"/>
                </a:lnTo>
                <a:lnTo>
                  <a:pt x="952" y="78"/>
                </a:lnTo>
                <a:lnTo>
                  <a:pt x="980" y="93"/>
                </a:lnTo>
                <a:lnTo>
                  <a:pt x="1005" y="111"/>
                </a:lnTo>
                <a:lnTo>
                  <a:pt x="1031" y="128"/>
                </a:lnTo>
                <a:lnTo>
                  <a:pt x="1055" y="148"/>
                </a:lnTo>
                <a:lnTo>
                  <a:pt x="1078" y="168"/>
                </a:lnTo>
                <a:lnTo>
                  <a:pt x="1101" y="190"/>
                </a:lnTo>
                <a:lnTo>
                  <a:pt x="1122" y="212"/>
                </a:lnTo>
                <a:lnTo>
                  <a:pt x="1142" y="235"/>
                </a:lnTo>
                <a:lnTo>
                  <a:pt x="1161" y="259"/>
                </a:lnTo>
                <a:lnTo>
                  <a:pt x="1179" y="285"/>
                </a:lnTo>
                <a:lnTo>
                  <a:pt x="1196" y="312"/>
                </a:lnTo>
                <a:lnTo>
                  <a:pt x="1211" y="338"/>
                </a:lnTo>
                <a:lnTo>
                  <a:pt x="1226" y="366"/>
                </a:lnTo>
                <a:lnTo>
                  <a:pt x="1239" y="394"/>
                </a:lnTo>
                <a:lnTo>
                  <a:pt x="1251" y="424"/>
                </a:lnTo>
                <a:lnTo>
                  <a:pt x="1260" y="455"/>
                </a:lnTo>
                <a:lnTo>
                  <a:pt x="1269" y="485"/>
                </a:lnTo>
                <a:lnTo>
                  <a:pt x="1276" y="516"/>
                </a:lnTo>
                <a:lnTo>
                  <a:pt x="1282" y="548"/>
                </a:lnTo>
                <a:lnTo>
                  <a:pt x="1287" y="580"/>
                </a:lnTo>
                <a:lnTo>
                  <a:pt x="1289" y="613"/>
                </a:lnTo>
                <a:lnTo>
                  <a:pt x="1289" y="647"/>
                </a:lnTo>
                <a:lnTo>
                  <a:pt x="1289" y="680"/>
                </a:lnTo>
                <a:lnTo>
                  <a:pt x="1287" y="713"/>
                </a:lnTo>
                <a:lnTo>
                  <a:pt x="1282" y="745"/>
                </a:lnTo>
                <a:lnTo>
                  <a:pt x="1276" y="777"/>
                </a:lnTo>
                <a:lnTo>
                  <a:pt x="1269" y="808"/>
                </a:lnTo>
                <a:lnTo>
                  <a:pt x="1260" y="838"/>
                </a:lnTo>
                <a:lnTo>
                  <a:pt x="1251" y="869"/>
                </a:lnTo>
                <a:lnTo>
                  <a:pt x="1239" y="898"/>
                </a:lnTo>
                <a:lnTo>
                  <a:pt x="1226" y="927"/>
                </a:lnTo>
                <a:lnTo>
                  <a:pt x="1211" y="955"/>
                </a:lnTo>
                <a:lnTo>
                  <a:pt x="1196" y="981"/>
                </a:lnTo>
                <a:lnTo>
                  <a:pt x="1179" y="1008"/>
                </a:lnTo>
                <a:lnTo>
                  <a:pt x="1161" y="1034"/>
                </a:lnTo>
                <a:lnTo>
                  <a:pt x="1142" y="1058"/>
                </a:lnTo>
                <a:lnTo>
                  <a:pt x="1122" y="1081"/>
                </a:lnTo>
                <a:lnTo>
                  <a:pt x="1101" y="1103"/>
                </a:lnTo>
                <a:lnTo>
                  <a:pt x="1078" y="1126"/>
                </a:lnTo>
                <a:lnTo>
                  <a:pt x="1055" y="1145"/>
                </a:lnTo>
                <a:lnTo>
                  <a:pt x="1031" y="1165"/>
                </a:lnTo>
                <a:lnTo>
                  <a:pt x="1005" y="1183"/>
                </a:lnTo>
                <a:lnTo>
                  <a:pt x="980" y="1199"/>
                </a:lnTo>
                <a:lnTo>
                  <a:pt x="952" y="1215"/>
                </a:lnTo>
                <a:lnTo>
                  <a:pt x="924" y="1229"/>
                </a:lnTo>
                <a:lnTo>
                  <a:pt x="896" y="1242"/>
                </a:lnTo>
                <a:lnTo>
                  <a:pt x="867" y="1253"/>
                </a:lnTo>
                <a:lnTo>
                  <a:pt x="837" y="1264"/>
                </a:lnTo>
                <a:lnTo>
                  <a:pt x="806" y="1272"/>
                </a:lnTo>
                <a:lnTo>
                  <a:pt x="774" y="1280"/>
                </a:lnTo>
                <a:lnTo>
                  <a:pt x="743" y="1286"/>
                </a:lnTo>
                <a:lnTo>
                  <a:pt x="711" y="1290"/>
                </a:lnTo>
                <a:lnTo>
                  <a:pt x="678" y="1292"/>
                </a:lnTo>
                <a:lnTo>
                  <a:pt x="645" y="1293"/>
                </a:lnTo>
                <a:lnTo>
                  <a:pt x="612" y="1292"/>
                </a:lnTo>
                <a:lnTo>
                  <a:pt x="580" y="1290"/>
                </a:lnTo>
                <a:lnTo>
                  <a:pt x="547" y="1286"/>
                </a:lnTo>
                <a:lnTo>
                  <a:pt x="515" y="1280"/>
                </a:lnTo>
                <a:lnTo>
                  <a:pt x="484" y="1272"/>
                </a:lnTo>
                <a:lnTo>
                  <a:pt x="453" y="1264"/>
                </a:lnTo>
                <a:lnTo>
                  <a:pt x="423" y="1253"/>
                </a:lnTo>
                <a:lnTo>
                  <a:pt x="394" y="1242"/>
                </a:lnTo>
                <a:lnTo>
                  <a:pt x="365" y="1229"/>
                </a:lnTo>
                <a:lnTo>
                  <a:pt x="338" y="1215"/>
                </a:lnTo>
                <a:lnTo>
                  <a:pt x="311" y="1199"/>
                </a:lnTo>
                <a:lnTo>
                  <a:pt x="285" y="1183"/>
                </a:lnTo>
                <a:lnTo>
                  <a:pt x="260" y="1165"/>
                </a:lnTo>
                <a:lnTo>
                  <a:pt x="236" y="1145"/>
                </a:lnTo>
                <a:lnTo>
                  <a:pt x="212" y="1126"/>
                </a:lnTo>
                <a:lnTo>
                  <a:pt x="189" y="1103"/>
                </a:lnTo>
                <a:lnTo>
                  <a:pt x="168" y="1081"/>
                </a:lnTo>
                <a:lnTo>
                  <a:pt x="148" y="1058"/>
                </a:lnTo>
                <a:lnTo>
                  <a:pt x="129" y="1034"/>
                </a:lnTo>
                <a:lnTo>
                  <a:pt x="111" y="1008"/>
                </a:lnTo>
                <a:lnTo>
                  <a:pt x="94" y="981"/>
                </a:lnTo>
                <a:lnTo>
                  <a:pt x="78" y="955"/>
                </a:lnTo>
                <a:lnTo>
                  <a:pt x="64" y="927"/>
                </a:lnTo>
                <a:lnTo>
                  <a:pt x="51" y="898"/>
                </a:lnTo>
                <a:lnTo>
                  <a:pt x="40" y="869"/>
                </a:lnTo>
                <a:lnTo>
                  <a:pt x="29" y="838"/>
                </a:lnTo>
                <a:lnTo>
                  <a:pt x="21" y="808"/>
                </a:lnTo>
                <a:lnTo>
                  <a:pt x="14" y="777"/>
                </a:lnTo>
                <a:lnTo>
                  <a:pt x="9" y="745"/>
                </a:lnTo>
                <a:lnTo>
                  <a:pt x="4" y="713"/>
                </a:lnTo>
                <a:lnTo>
                  <a:pt x="2" y="680"/>
                </a:lnTo>
                <a:lnTo>
                  <a:pt x="0" y="647"/>
                </a:lnTo>
                <a:lnTo>
                  <a:pt x="2" y="613"/>
                </a:lnTo>
                <a:lnTo>
                  <a:pt x="4" y="580"/>
                </a:lnTo>
                <a:lnTo>
                  <a:pt x="9" y="548"/>
                </a:lnTo>
                <a:lnTo>
                  <a:pt x="14" y="516"/>
                </a:lnTo>
                <a:lnTo>
                  <a:pt x="21" y="485"/>
                </a:lnTo>
                <a:lnTo>
                  <a:pt x="29" y="455"/>
                </a:lnTo>
                <a:lnTo>
                  <a:pt x="40" y="424"/>
                </a:lnTo>
                <a:lnTo>
                  <a:pt x="51" y="394"/>
                </a:lnTo>
                <a:lnTo>
                  <a:pt x="64" y="366"/>
                </a:lnTo>
                <a:lnTo>
                  <a:pt x="78" y="338"/>
                </a:lnTo>
                <a:lnTo>
                  <a:pt x="94" y="312"/>
                </a:lnTo>
                <a:lnTo>
                  <a:pt x="111" y="285"/>
                </a:lnTo>
                <a:lnTo>
                  <a:pt x="129" y="259"/>
                </a:lnTo>
                <a:lnTo>
                  <a:pt x="148" y="235"/>
                </a:lnTo>
                <a:lnTo>
                  <a:pt x="168" y="212"/>
                </a:lnTo>
                <a:lnTo>
                  <a:pt x="189" y="190"/>
                </a:lnTo>
                <a:lnTo>
                  <a:pt x="212" y="168"/>
                </a:lnTo>
                <a:lnTo>
                  <a:pt x="236" y="148"/>
                </a:lnTo>
                <a:lnTo>
                  <a:pt x="260" y="128"/>
                </a:lnTo>
                <a:lnTo>
                  <a:pt x="285" y="111"/>
                </a:lnTo>
                <a:lnTo>
                  <a:pt x="311" y="93"/>
                </a:lnTo>
                <a:lnTo>
                  <a:pt x="338" y="78"/>
                </a:lnTo>
                <a:lnTo>
                  <a:pt x="365" y="64"/>
                </a:lnTo>
                <a:lnTo>
                  <a:pt x="394" y="51"/>
                </a:lnTo>
                <a:lnTo>
                  <a:pt x="423" y="40"/>
                </a:lnTo>
                <a:lnTo>
                  <a:pt x="453" y="29"/>
                </a:lnTo>
                <a:lnTo>
                  <a:pt x="484" y="20"/>
                </a:lnTo>
                <a:lnTo>
                  <a:pt x="515" y="13"/>
                </a:lnTo>
                <a:lnTo>
                  <a:pt x="547" y="7"/>
                </a:lnTo>
                <a:lnTo>
                  <a:pt x="580" y="4"/>
                </a:lnTo>
                <a:lnTo>
                  <a:pt x="612" y="1"/>
                </a:lnTo>
                <a:lnTo>
                  <a:pt x="645" y="0"/>
                </a:lnTo>
                <a:close/>
              </a:path>
            </a:pathLst>
          </a:custGeom>
          <a:solidFill>
            <a:srgbClr val="EEF0F6"/>
          </a:solidFill>
          <a:ln w="635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dk1"/>
              </a:solidFill>
            </a:endParaRPr>
          </a:p>
        </p:txBody>
      </p:sp>
      <p:sp>
        <p:nvSpPr>
          <p:cNvPr id="893" name="Google Shape;893;p67"/>
          <p:cNvSpPr txBox="1"/>
          <p:nvPr/>
        </p:nvSpPr>
        <p:spPr>
          <a:xfrm>
            <a:off x="5118857" y="3697170"/>
            <a:ext cx="9597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9">
                <a:solidFill>
                  <a:schemeClr val="lt1"/>
                </a:solidFill>
              </a:rPr>
              <a:t>Title here</a:t>
            </a:r>
            <a:endParaRPr sz="1249">
              <a:solidFill>
                <a:schemeClr val="lt1"/>
              </a:solidFill>
            </a:endParaRPr>
          </a:p>
        </p:txBody>
      </p:sp>
      <p:sp>
        <p:nvSpPr>
          <p:cNvPr id="894" name="Google Shape;894;p67"/>
          <p:cNvSpPr txBox="1"/>
          <p:nvPr/>
        </p:nvSpPr>
        <p:spPr>
          <a:xfrm>
            <a:off x="4320533" y="3181642"/>
            <a:ext cx="410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 b="1">
                <a:solidFill>
                  <a:schemeClr val="lt2"/>
                </a:solidFill>
              </a:rPr>
              <a:t>A</a:t>
            </a:r>
            <a:endParaRPr sz="1999" b="1">
              <a:solidFill>
                <a:schemeClr val="lt2"/>
              </a:solidFill>
            </a:endParaRPr>
          </a:p>
        </p:txBody>
      </p:sp>
      <p:sp>
        <p:nvSpPr>
          <p:cNvPr id="895" name="Google Shape;895;p67"/>
          <p:cNvSpPr txBox="1"/>
          <p:nvPr/>
        </p:nvSpPr>
        <p:spPr>
          <a:xfrm>
            <a:off x="4858826" y="2322693"/>
            <a:ext cx="410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 b="1">
                <a:solidFill>
                  <a:schemeClr val="lt2"/>
                </a:solidFill>
              </a:rPr>
              <a:t>B</a:t>
            </a:r>
            <a:endParaRPr sz="1999" b="1">
              <a:solidFill>
                <a:schemeClr val="lt2"/>
              </a:solidFill>
            </a:endParaRPr>
          </a:p>
        </p:txBody>
      </p:sp>
      <p:sp>
        <p:nvSpPr>
          <p:cNvPr id="896" name="Google Shape;896;p67"/>
          <p:cNvSpPr txBox="1"/>
          <p:nvPr/>
        </p:nvSpPr>
        <p:spPr>
          <a:xfrm>
            <a:off x="6085008" y="2030965"/>
            <a:ext cx="410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 b="1">
                <a:solidFill>
                  <a:schemeClr val="lt2"/>
                </a:solidFill>
              </a:rPr>
              <a:t>C</a:t>
            </a:r>
            <a:endParaRPr sz="1999" b="1">
              <a:solidFill>
                <a:schemeClr val="lt2"/>
              </a:solidFill>
            </a:endParaRPr>
          </a:p>
        </p:txBody>
      </p:sp>
      <p:sp>
        <p:nvSpPr>
          <p:cNvPr id="897" name="Google Shape;897;p67"/>
          <p:cNvSpPr txBox="1"/>
          <p:nvPr/>
        </p:nvSpPr>
        <p:spPr>
          <a:xfrm>
            <a:off x="7296075" y="2860515"/>
            <a:ext cx="410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 b="1">
                <a:solidFill>
                  <a:schemeClr val="lt2"/>
                </a:solidFill>
              </a:rPr>
              <a:t>D</a:t>
            </a:r>
            <a:endParaRPr sz="1999" b="1">
              <a:solidFill>
                <a:schemeClr val="lt2"/>
              </a:solidFill>
            </a:endParaRPr>
          </a:p>
        </p:txBody>
      </p:sp>
      <p:sp>
        <p:nvSpPr>
          <p:cNvPr id="898" name="Google Shape;898;p67"/>
          <p:cNvSpPr txBox="1"/>
          <p:nvPr/>
        </p:nvSpPr>
        <p:spPr>
          <a:xfrm>
            <a:off x="990957" y="1690972"/>
            <a:ext cx="2768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1"/>
                </a:solidFill>
              </a:rPr>
              <a:t>Lorem ipsum dolor sit amet, consectetur adipiscing elit, sed do eiusmod tempor.</a:t>
            </a:r>
            <a:endParaRPr sz="999">
              <a:solidFill>
                <a:schemeClr val="lt1"/>
              </a:solidFill>
            </a:endParaRPr>
          </a:p>
        </p:txBody>
      </p:sp>
      <p:sp>
        <p:nvSpPr>
          <p:cNvPr id="899" name="Google Shape;899;p67"/>
          <p:cNvSpPr txBox="1"/>
          <p:nvPr/>
        </p:nvSpPr>
        <p:spPr>
          <a:xfrm>
            <a:off x="990964" y="1475574"/>
            <a:ext cx="18909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9" b="1">
                <a:solidFill>
                  <a:schemeClr val="lt1"/>
                </a:solidFill>
              </a:rPr>
              <a:t>Description Here</a:t>
            </a:r>
            <a:endParaRPr sz="1249" b="1">
              <a:solidFill>
                <a:schemeClr val="lt1"/>
              </a:solidFill>
            </a:endParaRPr>
          </a:p>
        </p:txBody>
      </p:sp>
      <p:sp>
        <p:nvSpPr>
          <p:cNvPr id="900" name="Google Shape;900;p67"/>
          <p:cNvSpPr/>
          <p:nvPr/>
        </p:nvSpPr>
        <p:spPr>
          <a:xfrm>
            <a:off x="502287" y="1450715"/>
            <a:ext cx="304177" cy="304177"/>
          </a:xfrm>
          <a:custGeom>
            <a:avLst/>
            <a:gdLst/>
            <a:ahLst/>
            <a:cxnLst/>
            <a:rect l="l" t="t" r="r" b="b"/>
            <a:pathLst>
              <a:path w="195927" h="195927" extrusionOk="0">
                <a:moveTo>
                  <a:pt x="97964" y="0"/>
                </a:moveTo>
                <a:cubicBezTo>
                  <a:pt x="116200" y="208"/>
                  <a:pt x="132679" y="4667"/>
                  <a:pt x="147399" y="13379"/>
                </a:cubicBezTo>
                <a:cubicBezTo>
                  <a:pt x="162120" y="22090"/>
                  <a:pt x="173837" y="33807"/>
                  <a:pt x="182548" y="48528"/>
                </a:cubicBezTo>
                <a:cubicBezTo>
                  <a:pt x="191260" y="63248"/>
                  <a:pt x="195719" y="79727"/>
                  <a:pt x="195927" y="97963"/>
                </a:cubicBezTo>
                <a:cubicBezTo>
                  <a:pt x="195719" y="116199"/>
                  <a:pt x="191260" y="132677"/>
                  <a:pt x="182548" y="147398"/>
                </a:cubicBezTo>
                <a:cubicBezTo>
                  <a:pt x="173837" y="162119"/>
                  <a:pt x="162120" y="173836"/>
                  <a:pt x="147399" y="182547"/>
                </a:cubicBezTo>
                <a:cubicBezTo>
                  <a:pt x="132679" y="191259"/>
                  <a:pt x="116200" y="195719"/>
                  <a:pt x="97964" y="195927"/>
                </a:cubicBezTo>
                <a:cubicBezTo>
                  <a:pt x="79728" y="195719"/>
                  <a:pt x="63250" y="191259"/>
                  <a:pt x="48529" y="182547"/>
                </a:cubicBezTo>
                <a:cubicBezTo>
                  <a:pt x="33808" y="173836"/>
                  <a:pt x="22091" y="162119"/>
                  <a:pt x="13380" y="147398"/>
                </a:cubicBezTo>
                <a:cubicBezTo>
                  <a:pt x="4668" y="132677"/>
                  <a:pt x="208" y="116199"/>
                  <a:pt x="0" y="97963"/>
                </a:cubicBezTo>
                <a:cubicBezTo>
                  <a:pt x="208" y="79727"/>
                  <a:pt x="4668" y="63248"/>
                  <a:pt x="13380" y="48528"/>
                </a:cubicBezTo>
                <a:cubicBezTo>
                  <a:pt x="22091" y="33807"/>
                  <a:pt x="33808" y="22090"/>
                  <a:pt x="48529" y="13379"/>
                </a:cubicBezTo>
                <a:cubicBezTo>
                  <a:pt x="63250" y="4667"/>
                  <a:pt x="79728" y="208"/>
                  <a:pt x="9796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901" name="Google Shape;901;p67"/>
          <p:cNvSpPr txBox="1"/>
          <p:nvPr/>
        </p:nvSpPr>
        <p:spPr>
          <a:xfrm>
            <a:off x="990957" y="2559211"/>
            <a:ext cx="2768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1"/>
                </a:solidFill>
              </a:rPr>
              <a:t>Lorem ipsum dolor sit amet, consectetur adipiscing elit, sed do eiusmod tempor.</a:t>
            </a:r>
            <a:endParaRPr sz="999">
              <a:solidFill>
                <a:schemeClr val="lt1"/>
              </a:solidFill>
            </a:endParaRPr>
          </a:p>
        </p:txBody>
      </p:sp>
      <p:sp>
        <p:nvSpPr>
          <p:cNvPr id="902" name="Google Shape;902;p67"/>
          <p:cNvSpPr txBox="1"/>
          <p:nvPr/>
        </p:nvSpPr>
        <p:spPr>
          <a:xfrm>
            <a:off x="990964" y="2343815"/>
            <a:ext cx="18909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9" b="1">
                <a:solidFill>
                  <a:schemeClr val="lt1"/>
                </a:solidFill>
              </a:rPr>
              <a:t>Description Here</a:t>
            </a:r>
            <a:endParaRPr sz="1249" b="1">
              <a:solidFill>
                <a:schemeClr val="lt1"/>
              </a:solidFill>
            </a:endParaRPr>
          </a:p>
        </p:txBody>
      </p:sp>
      <p:sp>
        <p:nvSpPr>
          <p:cNvPr id="903" name="Google Shape;903;p67"/>
          <p:cNvSpPr/>
          <p:nvPr/>
        </p:nvSpPr>
        <p:spPr>
          <a:xfrm>
            <a:off x="502287" y="2318954"/>
            <a:ext cx="304177" cy="304177"/>
          </a:xfrm>
          <a:custGeom>
            <a:avLst/>
            <a:gdLst/>
            <a:ahLst/>
            <a:cxnLst/>
            <a:rect l="l" t="t" r="r" b="b"/>
            <a:pathLst>
              <a:path w="195927" h="195927" extrusionOk="0">
                <a:moveTo>
                  <a:pt x="97964" y="0"/>
                </a:moveTo>
                <a:cubicBezTo>
                  <a:pt x="116200" y="208"/>
                  <a:pt x="132679" y="4667"/>
                  <a:pt x="147399" y="13379"/>
                </a:cubicBezTo>
                <a:cubicBezTo>
                  <a:pt x="162120" y="22090"/>
                  <a:pt x="173837" y="33807"/>
                  <a:pt x="182548" y="48528"/>
                </a:cubicBezTo>
                <a:cubicBezTo>
                  <a:pt x="191260" y="63248"/>
                  <a:pt x="195719" y="79727"/>
                  <a:pt x="195927" y="97963"/>
                </a:cubicBezTo>
                <a:cubicBezTo>
                  <a:pt x="195719" y="116199"/>
                  <a:pt x="191260" y="132677"/>
                  <a:pt x="182548" y="147398"/>
                </a:cubicBezTo>
                <a:cubicBezTo>
                  <a:pt x="173837" y="162119"/>
                  <a:pt x="162120" y="173836"/>
                  <a:pt x="147399" y="182547"/>
                </a:cubicBezTo>
                <a:cubicBezTo>
                  <a:pt x="132679" y="191259"/>
                  <a:pt x="116200" y="195719"/>
                  <a:pt x="97964" y="195927"/>
                </a:cubicBezTo>
                <a:cubicBezTo>
                  <a:pt x="79728" y="195719"/>
                  <a:pt x="63250" y="191259"/>
                  <a:pt x="48529" y="182547"/>
                </a:cubicBezTo>
                <a:cubicBezTo>
                  <a:pt x="33808" y="173836"/>
                  <a:pt x="22091" y="162119"/>
                  <a:pt x="13380" y="147398"/>
                </a:cubicBezTo>
                <a:cubicBezTo>
                  <a:pt x="4668" y="132677"/>
                  <a:pt x="208" y="116199"/>
                  <a:pt x="0" y="97963"/>
                </a:cubicBezTo>
                <a:cubicBezTo>
                  <a:pt x="208" y="79727"/>
                  <a:pt x="4668" y="63248"/>
                  <a:pt x="13380" y="48528"/>
                </a:cubicBezTo>
                <a:cubicBezTo>
                  <a:pt x="22091" y="33807"/>
                  <a:pt x="33808" y="22090"/>
                  <a:pt x="48529" y="13379"/>
                </a:cubicBezTo>
                <a:cubicBezTo>
                  <a:pt x="63250" y="4667"/>
                  <a:pt x="79728" y="208"/>
                  <a:pt x="97964" y="0"/>
                </a:cubicBezTo>
                <a:close/>
              </a:path>
            </a:pathLst>
          </a:custGeom>
          <a:solidFill>
            <a:srgbClr val="09314C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904" name="Google Shape;904;p67"/>
          <p:cNvSpPr txBox="1"/>
          <p:nvPr/>
        </p:nvSpPr>
        <p:spPr>
          <a:xfrm>
            <a:off x="990957" y="3427275"/>
            <a:ext cx="2768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1"/>
                </a:solidFill>
              </a:rPr>
              <a:t>Lorem ipsum dolor sit amet, consectetur adipiscing elit, sed do eiusmod tempor.</a:t>
            </a:r>
            <a:endParaRPr sz="999">
              <a:solidFill>
                <a:schemeClr val="lt1"/>
              </a:solidFill>
            </a:endParaRPr>
          </a:p>
        </p:txBody>
      </p:sp>
      <p:sp>
        <p:nvSpPr>
          <p:cNvPr id="905" name="Google Shape;905;p67"/>
          <p:cNvSpPr txBox="1"/>
          <p:nvPr/>
        </p:nvSpPr>
        <p:spPr>
          <a:xfrm>
            <a:off x="990964" y="3211882"/>
            <a:ext cx="18909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9" b="1">
                <a:solidFill>
                  <a:schemeClr val="lt1"/>
                </a:solidFill>
              </a:rPr>
              <a:t>Description Here</a:t>
            </a:r>
            <a:endParaRPr sz="1249" b="1">
              <a:solidFill>
                <a:schemeClr val="lt1"/>
              </a:solidFill>
            </a:endParaRPr>
          </a:p>
        </p:txBody>
      </p:sp>
      <p:sp>
        <p:nvSpPr>
          <p:cNvPr id="906" name="Google Shape;906;p67"/>
          <p:cNvSpPr/>
          <p:nvPr/>
        </p:nvSpPr>
        <p:spPr>
          <a:xfrm>
            <a:off x="502287" y="3187019"/>
            <a:ext cx="304177" cy="304177"/>
          </a:xfrm>
          <a:custGeom>
            <a:avLst/>
            <a:gdLst/>
            <a:ahLst/>
            <a:cxnLst/>
            <a:rect l="l" t="t" r="r" b="b"/>
            <a:pathLst>
              <a:path w="195927" h="195927" extrusionOk="0">
                <a:moveTo>
                  <a:pt x="97964" y="0"/>
                </a:moveTo>
                <a:cubicBezTo>
                  <a:pt x="116200" y="208"/>
                  <a:pt x="132679" y="4667"/>
                  <a:pt x="147399" y="13379"/>
                </a:cubicBezTo>
                <a:cubicBezTo>
                  <a:pt x="162120" y="22090"/>
                  <a:pt x="173837" y="33807"/>
                  <a:pt x="182548" y="48528"/>
                </a:cubicBezTo>
                <a:cubicBezTo>
                  <a:pt x="191260" y="63248"/>
                  <a:pt x="195719" y="79727"/>
                  <a:pt x="195927" y="97963"/>
                </a:cubicBezTo>
                <a:cubicBezTo>
                  <a:pt x="195719" y="116199"/>
                  <a:pt x="191260" y="132677"/>
                  <a:pt x="182548" y="147398"/>
                </a:cubicBezTo>
                <a:cubicBezTo>
                  <a:pt x="173837" y="162119"/>
                  <a:pt x="162120" y="173836"/>
                  <a:pt x="147399" y="182547"/>
                </a:cubicBezTo>
                <a:cubicBezTo>
                  <a:pt x="132679" y="191259"/>
                  <a:pt x="116200" y="195719"/>
                  <a:pt x="97964" y="195927"/>
                </a:cubicBezTo>
                <a:cubicBezTo>
                  <a:pt x="79728" y="195719"/>
                  <a:pt x="63250" y="191259"/>
                  <a:pt x="48529" y="182547"/>
                </a:cubicBezTo>
                <a:cubicBezTo>
                  <a:pt x="33808" y="173836"/>
                  <a:pt x="22091" y="162119"/>
                  <a:pt x="13380" y="147398"/>
                </a:cubicBezTo>
                <a:cubicBezTo>
                  <a:pt x="4668" y="132677"/>
                  <a:pt x="208" y="116199"/>
                  <a:pt x="0" y="97963"/>
                </a:cubicBezTo>
                <a:cubicBezTo>
                  <a:pt x="208" y="79727"/>
                  <a:pt x="4668" y="63248"/>
                  <a:pt x="13380" y="48528"/>
                </a:cubicBezTo>
                <a:cubicBezTo>
                  <a:pt x="22091" y="33807"/>
                  <a:pt x="33808" y="22090"/>
                  <a:pt x="48529" y="13379"/>
                </a:cubicBezTo>
                <a:cubicBezTo>
                  <a:pt x="63250" y="4667"/>
                  <a:pt x="79728" y="208"/>
                  <a:pt x="97964" y="0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907" name="Google Shape;907;p67"/>
          <p:cNvSpPr txBox="1"/>
          <p:nvPr/>
        </p:nvSpPr>
        <p:spPr>
          <a:xfrm>
            <a:off x="990957" y="4295264"/>
            <a:ext cx="2768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1"/>
                </a:solidFill>
              </a:rPr>
              <a:t>Lorem ipsum dolor sit amet, consectetur adipiscing elit, sed do eiusmod tempor.</a:t>
            </a:r>
            <a:endParaRPr sz="999">
              <a:solidFill>
                <a:schemeClr val="lt1"/>
              </a:solidFill>
            </a:endParaRPr>
          </a:p>
        </p:txBody>
      </p:sp>
      <p:sp>
        <p:nvSpPr>
          <p:cNvPr id="908" name="Google Shape;908;p67"/>
          <p:cNvSpPr txBox="1"/>
          <p:nvPr/>
        </p:nvSpPr>
        <p:spPr>
          <a:xfrm>
            <a:off x="990964" y="4079874"/>
            <a:ext cx="18909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9" b="1">
                <a:solidFill>
                  <a:schemeClr val="lt1"/>
                </a:solidFill>
              </a:rPr>
              <a:t>Description Here</a:t>
            </a:r>
            <a:endParaRPr sz="1249" b="1">
              <a:solidFill>
                <a:schemeClr val="lt1"/>
              </a:solidFill>
            </a:endParaRPr>
          </a:p>
        </p:txBody>
      </p:sp>
      <p:sp>
        <p:nvSpPr>
          <p:cNvPr id="909" name="Google Shape;909;p67"/>
          <p:cNvSpPr/>
          <p:nvPr/>
        </p:nvSpPr>
        <p:spPr>
          <a:xfrm>
            <a:off x="502287" y="4055008"/>
            <a:ext cx="304177" cy="304177"/>
          </a:xfrm>
          <a:custGeom>
            <a:avLst/>
            <a:gdLst/>
            <a:ahLst/>
            <a:cxnLst/>
            <a:rect l="l" t="t" r="r" b="b"/>
            <a:pathLst>
              <a:path w="195927" h="195927" extrusionOk="0">
                <a:moveTo>
                  <a:pt x="97964" y="0"/>
                </a:moveTo>
                <a:cubicBezTo>
                  <a:pt x="116200" y="208"/>
                  <a:pt x="132679" y="4667"/>
                  <a:pt x="147399" y="13379"/>
                </a:cubicBezTo>
                <a:cubicBezTo>
                  <a:pt x="162120" y="22090"/>
                  <a:pt x="173837" y="33807"/>
                  <a:pt x="182548" y="48528"/>
                </a:cubicBezTo>
                <a:cubicBezTo>
                  <a:pt x="191260" y="63248"/>
                  <a:pt x="195719" y="79727"/>
                  <a:pt x="195927" y="97963"/>
                </a:cubicBezTo>
                <a:cubicBezTo>
                  <a:pt x="195719" y="116199"/>
                  <a:pt x="191260" y="132677"/>
                  <a:pt x="182548" y="147398"/>
                </a:cubicBezTo>
                <a:cubicBezTo>
                  <a:pt x="173837" y="162119"/>
                  <a:pt x="162120" y="173836"/>
                  <a:pt x="147399" y="182547"/>
                </a:cubicBezTo>
                <a:cubicBezTo>
                  <a:pt x="132679" y="191259"/>
                  <a:pt x="116200" y="195719"/>
                  <a:pt x="97964" y="195927"/>
                </a:cubicBezTo>
                <a:cubicBezTo>
                  <a:pt x="79728" y="195719"/>
                  <a:pt x="63250" y="191259"/>
                  <a:pt x="48529" y="182547"/>
                </a:cubicBezTo>
                <a:cubicBezTo>
                  <a:pt x="33808" y="173836"/>
                  <a:pt x="22091" y="162119"/>
                  <a:pt x="13380" y="147398"/>
                </a:cubicBezTo>
                <a:cubicBezTo>
                  <a:pt x="4668" y="132677"/>
                  <a:pt x="208" y="116199"/>
                  <a:pt x="0" y="97963"/>
                </a:cubicBezTo>
                <a:cubicBezTo>
                  <a:pt x="208" y="79727"/>
                  <a:pt x="4668" y="63248"/>
                  <a:pt x="13380" y="48528"/>
                </a:cubicBezTo>
                <a:cubicBezTo>
                  <a:pt x="22091" y="33807"/>
                  <a:pt x="33808" y="22090"/>
                  <a:pt x="48529" y="13379"/>
                </a:cubicBezTo>
                <a:cubicBezTo>
                  <a:pt x="63250" y="4667"/>
                  <a:pt x="79728" y="208"/>
                  <a:pt x="9796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910" name="Google Shape;910;p67"/>
          <p:cNvSpPr txBox="1"/>
          <p:nvPr/>
        </p:nvSpPr>
        <p:spPr>
          <a:xfrm>
            <a:off x="548993" y="2359508"/>
            <a:ext cx="2241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9" b="1">
                <a:solidFill>
                  <a:schemeClr val="lt2"/>
                </a:solidFill>
              </a:rPr>
              <a:t>B</a:t>
            </a:r>
            <a:endParaRPr sz="1249" b="1">
              <a:solidFill>
                <a:schemeClr val="lt2"/>
              </a:solidFill>
            </a:endParaRPr>
          </a:p>
        </p:txBody>
      </p:sp>
      <p:sp>
        <p:nvSpPr>
          <p:cNvPr id="911" name="Google Shape;911;p67"/>
          <p:cNvSpPr txBox="1"/>
          <p:nvPr/>
        </p:nvSpPr>
        <p:spPr>
          <a:xfrm>
            <a:off x="536690" y="3225917"/>
            <a:ext cx="2241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9" b="1">
                <a:solidFill>
                  <a:schemeClr val="lt2"/>
                </a:solidFill>
              </a:rPr>
              <a:t>C</a:t>
            </a:r>
            <a:endParaRPr sz="1249" b="1">
              <a:solidFill>
                <a:schemeClr val="lt2"/>
              </a:solidFill>
            </a:endParaRPr>
          </a:p>
        </p:txBody>
      </p:sp>
      <p:sp>
        <p:nvSpPr>
          <p:cNvPr id="912" name="Google Shape;912;p67"/>
          <p:cNvSpPr txBox="1"/>
          <p:nvPr/>
        </p:nvSpPr>
        <p:spPr>
          <a:xfrm>
            <a:off x="550978" y="4094129"/>
            <a:ext cx="2241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9" b="1">
                <a:solidFill>
                  <a:schemeClr val="lt2"/>
                </a:solidFill>
              </a:rPr>
              <a:t>D</a:t>
            </a:r>
            <a:endParaRPr sz="1249" b="1">
              <a:solidFill>
                <a:schemeClr val="lt2"/>
              </a:solidFill>
            </a:endParaRPr>
          </a:p>
        </p:txBody>
      </p:sp>
      <p:sp>
        <p:nvSpPr>
          <p:cNvPr id="913" name="Google Shape;913;p67"/>
          <p:cNvSpPr txBox="1"/>
          <p:nvPr/>
        </p:nvSpPr>
        <p:spPr>
          <a:xfrm>
            <a:off x="542749" y="1483528"/>
            <a:ext cx="2241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9" b="1">
                <a:solidFill>
                  <a:schemeClr val="lt2"/>
                </a:solidFill>
              </a:rPr>
              <a:t>A</a:t>
            </a:r>
            <a:endParaRPr sz="1249" b="1">
              <a:solidFill>
                <a:schemeClr val="lt2"/>
              </a:solidFill>
            </a:endParaRPr>
          </a:p>
        </p:txBody>
      </p:sp>
      <p:sp>
        <p:nvSpPr>
          <p:cNvPr id="914" name="Google Shape;914;p67"/>
          <p:cNvSpPr txBox="1"/>
          <p:nvPr/>
        </p:nvSpPr>
        <p:spPr>
          <a:xfrm>
            <a:off x="441135" y="444889"/>
            <a:ext cx="3221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49" b="1">
                <a:solidFill>
                  <a:schemeClr val="lt1"/>
                </a:solidFill>
              </a:rPr>
              <a:t>Different statistics</a:t>
            </a:r>
            <a:endParaRPr sz="2249" b="1">
              <a:solidFill>
                <a:schemeClr val="lt1"/>
              </a:solidFill>
            </a:endParaRPr>
          </a:p>
        </p:txBody>
      </p:sp>
      <p:sp>
        <p:nvSpPr>
          <p:cNvPr id="915" name="Google Shape;915;p67"/>
          <p:cNvSpPr txBox="1"/>
          <p:nvPr/>
        </p:nvSpPr>
        <p:spPr>
          <a:xfrm>
            <a:off x="441135" y="836475"/>
            <a:ext cx="21135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49">
                <a:solidFill>
                  <a:schemeClr val="dk1"/>
                </a:solidFill>
              </a:rPr>
              <a:t>Please write your great title is here</a:t>
            </a:r>
            <a:endParaRPr sz="749">
              <a:solidFill>
                <a:schemeClr val="dk1"/>
              </a:solidFill>
            </a:endParaRPr>
          </a:p>
        </p:txBody>
      </p:sp>
      <p:sp>
        <p:nvSpPr>
          <p:cNvPr id="916" name="Google Shape;916;p67"/>
          <p:cNvSpPr txBox="1"/>
          <p:nvPr/>
        </p:nvSpPr>
        <p:spPr>
          <a:xfrm>
            <a:off x="0" y="4820887"/>
            <a:ext cx="2964600" cy="19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649" b="1">
                <a:solidFill>
                  <a:schemeClr val="lt2"/>
                </a:solidFill>
              </a:rPr>
              <a:t>PRESENTATION TITLE</a:t>
            </a:r>
            <a:endParaRPr sz="699" b="1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68"/>
          <p:cNvSpPr/>
          <p:nvPr/>
        </p:nvSpPr>
        <p:spPr>
          <a:xfrm>
            <a:off x="2420016" y="1438055"/>
            <a:ext cx="5564529" cy="1318959"/>
          </a:xfrm>
          <a:custGeom>
            <a:avLst/>
            <a:gdLst/>
            <a:ahLst/>
            <a:cxnLst/>
            <a:rect l="l" t="t" r="r" b="b"/>
            <a:pathLst>
              <a:path w="11129057" h="2637917" extrusionOk="0">
                <a:moveTo>
                  <a:pt x="4162929" y="0"/>
                </a:moveTo>
                <a:lnTo>
                  <a:pt x="10144705" y="0"/>
                </a:lnTo>
                <a:lnTo>
                  <a:pt x="10195391" y="1469"/>
                </a:lnTo>
                <a:lnTo>
                  <a:pt x="10245344" y="5140"/>
                </a:lnTo>
                <a:lnTo>
                  <a:pt x="10294561" y="11749"/>
                </a:lnTo>
                <a:lnTo>
                  <a:pt x="10342310" y="20561"/>
                </a:lnTo>
                <a:lnTo>
                  <a:pt x="10390059" y="30841"/>
                </a:lnTo>
                <a:lnTo>
                  <a:pt x="10437072" y="44794"/>
                </a:lnTo>
                <a:lnTo>
                  <a:pt x="10482617" y="59480"/>
                </a:lnTo>
                <a:lnTo>
                  <a:pt x="10527427" y="77838"/>
                </a:lnTo>
                <a:lnTo>
                  <a:pt x="10571503" y="96930"/>
                </a:lnTo>
                <a:lnTo>
                  <a:pt x="10613374" y="119694"/>
                </a:lnTo>
                <a:lnTo>
                  <a:pt x="10654511" y="142458"/>
                </a:lnTo>
                <a:lnTo>
                  <a:pt x="10694179" y="168893"/>
                </a:lnTo>
                <a:lnTo>
                  <a:pt x="10732378" y="196063"/>
                </a:lnTo>
                <a:lnTo>
                  <a:pt x="10770577" y="224702"/>
                </a:lnTo>
                <a:lnTo>
                  <a:pt x="10805837" y="256277"/>
                </a:lnTo>
                <a:lnTo>
                  <a:pt x="10839628" y="289322"/>
                </a:lnTo>
                <a:lnTo>
                  <a:pt x="10872685" y="323100"/>
                </a:lnTo>
                <a:lnTo>
                  <a:pt x="10904272" y="358347"/>
                </a:lnTo>
                <a:lnTo>
                  <a:pt x="10932921" y="395798"/>
                </a:lnTo>
                <a:lnTo>
                  <a:pt x="10960101" y="434717"/>
                </a:lnTo>
                <a:lnTo>
                  <a:pt x="10986547" y="474370"/>
                </a:lnTo>
                <a:lnTo>
                  <a:pt x="11010053" y="515492"/>
                </a:lnTo>
                <a:lnTo>
                  <a:pt x="11032091" y="557348"/>
                </a:lnTo>
                <a:lnTo>
                  <a:pt x="11051191" y="601407"/>
                </a:lnTo>
                <a:lnTo>
                  <a:pt x="11069555" y="646200"/>
                </a:lnTo>
                <a:lnTo>
                  <a:pt x="11084247" y="691728"/>
                </a:lnTo>
                <a:lnTo>
                  <a:pt x="11097469" y="738724"/>
                </a:lnTo>
                <a:lnTo>
                  <a:pt x="11109223" y="786455"/>
                </a:lnTo>
                <a:lnTo>
                  <a:pt x="11117303" y="834186"/>
                </a:lnTo>
                <a:lnTo>
                  <a:pt x="11123915" y="883385"/>
                </a:lnTo>
                <a:lnTo>
                  <a:pt x="11128323" y="933319"/>
                </a:lnTo>
                <a:lnTo>
                  <a:pt x="11129057" y="983987"/>
                </a:lnTo>
                <a:lnTo>
                  <a:pt x="11129057" y="992799"/>
                </a:lnTo>
                <a:lnTo>
                  <a:pt x="11128323" y="1044201"/>
                </a:lnTo>
                <a:lnTo>
                  <a:pt x="11123915" y="1093400"/>
                </a:lnTo>
                <a:lnTo>
                  <a:pt x="11117303" y="1141865"/>
                </a:lnTo>
                <a:lnTo>
                  <a:pt x="11109223" y="1191065"/>
                </a:lnTo>
                <a:lnTo>
                  <a:pt x="11097469" y="1238795"/>
                </a:lnTo>
                <a:lnTo>
                  <a:pt x="11084247" y="1285057"/>
                </a:lnTo>
                <a:lnTo>
                  <a:pt x="11069555" y="1330585"/>
                </a:lnTo>
                <a:lnTo>
                  <a:pt x="11051191" y="1375378"/>
                </a:lnTo>
                <a:lnTo>
                  <a:pt x="11032091" y="1418703"/>
                </a:lnTo>
                <a:lnTo>
                  <a:pt x="11010053" y="1461294"/>
                </a:lnTo>
                <a:lnTo>
                  <a:pt x="10986547" y="1502416"/>
                </a:lnTo>
                <a:lnTo>
                  <a:pt x="10960101" y="1542803"/>
                </a:lnTo>
                <a:lnTo>
                  <a:pt x="10932921" y="1580988"/>
                </a:lnTo>
                <a:lnTo>
                  <a:pt x="10904272" y="1618438"/>
                </a:lnTo>
                <a:lnTo>
                  <a:pt x="10872685" y="1654419"/>
                </a:lnTo>
                <a:lnTo>
                  <a:pt x="10839628" y="1688198"/>
                </a:lnTo>
                <a:lnTo>
                  <a:pt x="10805837" y="1720508"/>
                </a:lnTo>
                <a:lnTo>
                  <a:pt x="10770577" y="1751349"/>
                </a:lnTo>
                <a:lnTo>
                  <a:pt x="10732378" y="1780722"/>
                </a:lnTo>
                <a:lnTo>
                  <a:pt x="10694179" y="1808626"/>
                </a:lnTo>
                <a:lnTo>
                  <a:pt x="10654511" y="1833593"/>
                </a:lnTo>
                <a:lnTo>
                  <a:pt x="10613374" y="1857826"/>
                </a:lnTo>
                <a:lnTo>
                  <a:pt x="10571503" y="1879121"/>
                </a:lnTo>
                <a:lnTo>
                  <a:pt x="10527427" y="1899682"/>
                </a:lnTo>
                <a:lnTo>
                  <a:pt x="10482617" y="1916571"/>
                </a:lnTo>
                <a:lnTo>
                  <a:pt x="10437072" y="1932726"/>
                </a:lnTo>
                <a:lnTo>
                  <a:pt x="10390059" y="1945944"/>
                </a:lnTo>
                <a:lnTo>
                  <a:pt x="10342310" y="1956959"/>
                </a:lnTo>
                <a:lnTo>
                  <a:pt x="10294561" y="1965770"/>
                </a:lnTo>
                <a:lnTo>
                  <a:pt x="10245344" y="1972379"/>
                </a:lnTo>
                <a:lnTo>
                  <a:pt x="10195391" y="1975317"/>
                </a:lnTo>
                <a:lnTo>
                  <a:pt x="10144705" y="1976785"/>
                </a:lnTo>
                <a:lnTo>
                  <a:pt x="4162929" y="1976785"/>
                </a:lnTo>
                <a:lnTo>
                  <a:pt x="4162929" y="1978989"/>
                </a:lnTo>
                <a:lnTo>
                  <a:pt x="3913903" y="2017922"/>
                </a:lnTo>
                <a:lnTo>
                  <a:pt x="3674426" y="2056121"/>
                </a:lnTo>
                <a:lnTo>
                  <a:pt x="3445233" y="2092116"/>
                </a:lnTo>
                <a:lnTo>
                  <a:pt x="3225590" y="2127376"/>
                </a:lnTo>
                <a:lnTo>
                  <a:pt x="3014028" y="2160433"/>
                </a:lnTo>
                <a:lnTo>
                  <a:pt x="2812015" y="2192020"/>
                </a:lnTo>
                <a:lnTo>
                  <a:pt x="2618818" y="2223608"/>
                </a:lnTo>
                <a:lnTo>
                  <a:pt x="2432966" y="2252257"/>
                </a:lnTo>
                <a:lnTo>
                  <a:pt x="2255930" y="2280906"/>
                </a:lnTo>
                <a:lnTo>
                  <a:pt x="2086974" y="2307351"/>
                </a:lnTo>
                <a:lnTo>
                  <a:pt x="1923894" y="2333062"/>
                </a:lnTo>
                <a:lnTo>
                  <a:pt x="1769630" y="2357303"/>
                </a:lnTo>
                <a:lnTo>
                  <a:pt x="1622712" y="2380810"/>
                </a:lnTo>
                <a:lnTo>
                  <a:pt x="1481671" y="2402848"/>
                </a:lnTo>
                <a:lnTo>
                  <a:pt x="1346506" y="2424151"/>
                </a:lnTo>
                <a:lnTo>
                  <a:pt x="1217952" y="2444720"/>
                </a:lnTo>
                <a:lnTo>
                  <a:pt x="1125394" y="2459411"/>
                </a:lnTo>
                <a:lnTo>
                  <a:pt x="1034304" y="2474103"/>
                </a:lnTo>
                <a:lnTo>
                  <a:pt x="946153" y="2488061"/>
                </a:lnTo>
                <a:lnTo>
                  <a:pt x="860206" y="2502018"/>
                </a:lnTo>
                <a:lnTo>
                  <a:pt x="776463" y="2514506"/>
                </a:lnTo>
                <a:lnTo>
                  <a:pt x="694923" y="2527728"/>
                </a:lnTo>
                <a:lnTo>
                  <a:pt x="616322" y="2540216"/>
                </a:lnTo>
                <a:lnTo>
                  <a:pt x="539924" y="2551970"/>
                </a:lnTo>
                <a:lnTo>
                  <a:pt x="464996" y="2564458"/>
                </a:lnTo>
                <a:lnTo>
                  <a:pt x="392272" y="2576211"/>
                </a:lnTo>
                <a:lnTo>
                  <a:pt x="321751" y="2587230"/>
                </a:lnTo>
                <a:lnTo>
                  <a:pt x="253434" y="2597515"/>
                </a:lnTo>
                <a:lnTo>
                  <a:pt x="187321" y="2608533"/>
                </a:lnTo>
                <a:lnTo>
                  <a:pt x="122677" y="2618818"/>
                </a:lnTo>
                <a:lnTo>
                  <a:pt x="60236" y="2629102"/>
                </a:lnTo>
                <a:lnTo>
                  <a:pt x="0" y="2637917"/>
                </a:lnTo>
                <a:lnTo>
                  <a:pt x="0" y="2587230"/>
                </a:lnTo>
                <a:lnTo>
                  <a:pt x="0" y="2535809"/>
                </a:lnTo>
                <a:lnTo>
                  <a:pt x="0" y="2484388"/>
                </a:lnTo>
                <a:lnTo>
                  <a:pt x="0" y="2433701"/>
                </a:lnTo>
                <a:lnTo>
                  <a:pt x="0" y="2382279"/>
                </a:lnTo>
                <a:lnTo>
                  <a:pt x="0" y="2330858"/>
                </a:lnTo>
                <a:lnTo>
                  <a:pt x="0" y="2280171"/>
                </a:lnTo>
                <a:lnTo>
                  <a:pt x="0" y="2228015"/>
                </a:lnTo>
                <a:lnTo>
                  <a:pt x="0" y="2177328"/>
                </a:lnTo>
                <a:lnTo>
                  <a:pt x="0" y="2126642"/>
                </a:lnTo>
                <a:lnTo>
                  <a:pt x="0" y="2074486"/>
                </a:lnTo>
                <a:lnTo>
                  <a:pt x="0" y="2023799"/>
                </a:lnTo>
                <a:lnTo>
                  <a:pt x="0" y="1971643"/>
                </a:lnTo>
                <a:lnTo>
                  <a:pt x="0" y="1920956"/>
                </a:lnTo>
                <a:lnTo>
                  <a:pt x="0" y="1869535"/>
                </a:lnTo>
                <a:lnTo>
                  <a:pt x="0" y="1818113"/>
                </a:lnTo>
                <a:lnTo>
                  <a:pt x="60236" y="1791668"/>
                </a:lnTo>
                <a:lnTo>
                  <a:pt x="122677" y="1763754"/>
                </a:lnTo>
                <a:lnTo>
                  <a:pt x="187321" y="1735839"/>
                </a:lnTo>
                <a:lnTo>
                  <a:pt x="253434" y="1706456"/>
                </a:lnTo>
                <a:lnTo>
                  <a:pt x="321751" y="1677072"/>
                </a:lnTo>
                <a:lnTo>
                  <a:pt x="392272" y="1646219"/>
                </a:lnTo>
                <a:lnTo>
                  <a:pt x="464996" y="1614632"/>
                </a:lnTo>
                <a:lnTo>
                  <a:pt x="539924" y="1581575"/>
                </a:lnTo>
                <a:lnTo>
                  <a:pt x="616322" y="1548518"/>
                </a:lnTo>
                <a:lnTo>
                  <a:pt x="694923" y="1513993"/>
                </a:lnTo>
                <a:lnTo>
                  <a:pt x="777197" y="1477998"/>
                </a:lnTo>
                <a:lnTo>
                  <a:pt x="860206" y="1441268"/>
                </a:lnTo>
                <a:lnTo>
                  <a:pt x="946888" y="1403804"/>
                </a:lnTo>
                <a:lnTo>
                  <a:pt x="1035039" y="1365605"/>
                </a:lnTo>
                <a:lnTo>
                  <a:pt x="1125394" y="1326672"/>
                </a:lnTo>
                <a:lnTo>
                  <a:pt x="1218687" y="1285535"/>
                </a:lnTo>
                <a:lnTo>
                  <a:pt x="1347240" y="1228971"/>
                </a:lnTo>
                <a:lnTo>
                  <a:pt x="1481671" y="1170939"/>
                </a:lnTo>
                <a:lnTo>
                  <a:pt x="1622712" y="1109233"/>
                </a:lnTo>
                <a:lnTo>
                  <a:pt x="1769630" y="1044589"/>
                </a:lnTo>
                <a:lnTo>
                  <a:pt x="1925364" y="977741"/>
                </a:lnTo>
                <a:lnTo>
                  <a:pt x="2086974" y="907220"/>
                </a:lnTo>
                <a:lnTo>
                  <a:pt x="2255930" y="833027"/>
                </a:lnTo>
                <a:lnTo>
                  <a:pt x="2432966" y="755160"/>
                </a:lnTo>
                <a:lnTo>
                  <a:pt x="2618818" y="673620"/>
                </a:lnTo>
                <a:lnTo>
                  <a:pt x="2812015" y="589877"/>
                </a:lnTo>
                <a:lnTo>
                  <a:pt x="3014028" y="501726"/>
                </a:lnTo>
                <a:lnTo>
                  <a:pt x="3225590" y="409902"/>
                </a:lnTo>
                <a:lnTo>
                  <a:pt x="3445233" y="312936"/>
                </a:lnTo>
                <a:lnTo>
                  <a:pt x="3674426" y="213032"/>
                </a:lnTo>
                <a:lnTo>
                  <a:pt x="3913903" y="10872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dk1"/>
              </a:solidFill>
            </a:endParaRPr>
          </a:p>
        </p:txBody>
      </p:sp>
      <p:sp>
        <p:nvSpPr>
          <p:cNvPr id="922" name="Google Shape;922;p68"/>
          <p:cNvSpPr/>
          <p:nvPr/>
        </p:nvSpPr>
        <p:spPr>
          <a:xfrm>
            <a:off x="2420016" y="2495703"/>
            <a:ext cx="5564529" cy="989494"/>
          </a:xfrm>
          <a:custGeom>
            <a:avLst/>
            <a:gdLst/>
            <a:ahLst/>
            <a:cxnLst/>
            <a:rect l="l" t="t" r="r" b="b"/>
            <a:pathLst>
              <a:path w="11129057" h="1978988" extrusionOk="0">
                <a:moveTo>
                  <a:pt x="4162929" y="0"/>
                </a:moveTo>
                <a:lnTo>
                  <a:pt x="10144705" y="0"/>
                </a:lnTo>
                <a:lnTo>
                  <a:pt x="10195391" y="735"/>
                </a:lnTo>
                <a:lnTo>
                  <a:pt x="10245344" y="5146"/>
                </a:lnTo>
                <a:lnTo>
                  <a:pt x="10294561" y="11762"/>
                </a:lnTo>
                <a:lnTo>
                  <a:pt x="10342310" y="19849"/>
                </a:lnTo>
                <a:lnTo>
                  <a:pt x="10390059" y="31611"/>
                </a:lnTo>
                <a:lnTo>
                  <a:pt x="10437072" y="44844"/>
                </a:lnTo>
                <a:lnTo>
                  <a:pt x="10482617" y="60281"/>
                </a:lnTo>
                <a:lnTo>
                  <a:pt x="10527427" y="77925"/>
                </a:lnTo>
                <a:lnTo>
                  <a:pt x="10571503" y="97773"/>
                </a:lnTo>
                <a:lnTo>
                  <a:pt x="10613374" y="119092"/>
                </a:lnTo>
                <a:lnTo>
                  <a:pt x="10654511" y="143352"/>
                </a:lnTo>
                <a:lnTo>
                  <a:pt x="10694179" y="169082"/>
                </a:lnTo>
                <a:lnTo>
                  <a:pt x="10732378" y="195547"/>
                </a:lnTo>
                <a:lnTo>
                  <a:pt x="10770577" y="224952"/>
                </a:lnTo>
                <a:lnTo>
                  <a:pt x="10805837" y="256563"/>
                </a:lnTo>
                <a:lnTo>
                  <a:pt x="10839628" y="288909"/>
                </a:lnTo>
                <a:lnTo>
                  <a:pt x="10872685" y="323460"/>
                </a:lnTo>
                <a:lnTo>
                  <a:pt x="10904272" y="359482"/>
                </a:lnTo>
                <a:lnTo>
                  <a:pt x="10932921" y="395504"/>
                </a:lnTo>
                <a:lnTo>
                  <a:pt x="10960101" y="435201"/>
                </a:lnTo>
                <a:lnTo>
                  <a:pt x="10986547" y="474163"/>
                </a:lnTo>
                <a:lnTo>
                  <a:pt x="11010053" y="516801"/>
                </a:lnTo>
                <a:lnTo>
                  <a:pt x="11032091" y="558704"/>
                </a:lnTo>
                <a:lnTo>
                  <a:pt x="11051191" y="602077"/>
                </a:lnTo>
                <a:lnTo>
                  <a:pt x="11069555" y="646921"/>
                </a:lnTo>
                <a:lnTo>
                  <a:pt x="11084247" y="692499"/>
                </a:lnTo>
                <a:lnTo>
                  <a:pt x="11097469" y="738813"/>
                </a:lnTo>
                <a:lnTo>
                  <a:pt x="11109223" y="787332"/>
                </a:lnTo>
                <a:lnTo>
                  <a:pt x="11117303" y="835116"/>
                </a:lnTo>
                <a:lnTo>
                  <a:pt x="11123915" y="884370"/>
                </a:lnTo>
                <a:lnTo>
                  <a:pt x="11128323" y="934359"/>
                </a:lnTo>
                <a:lnTo>
                  <a:pt x="11129057" y="984348"/>
                </a:lnTo>
                <a:lnTo>
                  <a:pt x="11129057" y="994640"/>
                </a:lnTo>
                <a:lnTo>
                  <a:pt x="11128323" y="1044629"/>
                </a:lnTo>
                <a:lnTo>
                  <a:pt x="11123915" y="1094619"/>
                </a:lnTo>
                <a:lnTo>
                  <a:pt x="11117303" y="1143873"/>
                </a:lnTo>
                <a:lnTo>
                  <a:pt x="11109223" y="1191657"/>
                </a:lnTo>
                <a:lnTo>
                  <a:pt x="11097469" y="1240176"/>
                </a:lnTo>
                <a:lnTo>
                  <a:pt x="11084247" y="1286489"/>
                </a:lnTo>
                <a:lnTo>
                  <a:pt x="11069555" y="1332068"/>
                </a:lnTo>
                <a:lnTo>
                  <a:pt x="11051191" y="1376911"/>
                </a:lnTo>
                <a:lnTo>
                  <a:pt x="11032091" y="1420284"/>
                </a:lnTo>
                <a:lnTo>
                  <a:pt x="11010053" y="1463657"/>
                </a:lnTo>
                <a:lnTo>
                  <a:pt x="10986547" y="1504825"/>
                </a:lnTo>
                <a:lnTo>
                  <a:pt x="10960101" y="1543787"/>
                </a:lnTo>
                <a:lnTo>
                  <a:pt x="10932921" y="1582750"/>
                </a:lnTo>
                <a:lnTo>
                  <a:pt x="10904272" y="1619506"/>
                </a:lnTo>
                <a:lnTo>
                  <a:pt x="10872685" y="1655528"/>
                </a:lnTo>
                <a:lnTo>
                  <a:pt x="10839628" y="1690079"/>
                </a:lnTo>
                <a:lnTo>
                  <a:pt x="10805837" y="1722425"/>
                </a:lnTo>
                <a:lnTo>
                  <a:pt x="10770577" y="1754036"/>
                </a:lnTo>
                <a:lnTo>
                  <a:pt x="10732378" y="1783442"/>
                </a:lnTo>
                <a:lnTo>
                  <a:pt x="10694179" y="1810642"/>
                </a:lnTo>
                <a:lnTo>
                  <a:pt x="10654511" y="1835637"/>
                </a:lnTo>
                <a:lnTo>
                  <a:pt x="10613374" y="1859896"/>
                </a:lnTo>
                <a:lnTo>
                  <a:pt x="10571503" y="1881215"/>
                </a:lnTo>
                <a:lnTo>
                  <a:pt x="10527427" y="1901064"/>
                </a:lnTo>
                <a:lnTo>
                  <a:pt x="10482617" y="1918707"/>
                </a:lnTo>
                <a:lnTo>
                  <a:pt x="10437072" y="1934880"/>
                </a:lnTo>
                <a:lnTo>
                  <a:pt x="10390059" y="1947377"/>
                </a:lnTo>
                <a:lnTo>
                  <a:pt x="10342310" y="1959139"/>
                </a:lnTo>
                <a:lnTo>
                  <a:pt x="10294561" y="1967226"/>
                </a:lnTo>
                <a:lnTo>
                  <a:pt x="10245344" y="1974577"/>
                </a:lnTo>
                <a:lnTo>
                  <a:pt x="10195391" y="1978253"/>
                </a:lnTo>
                <a:lnTo>
                  <a:pt x="10144705" y="1978988"/>
                </a:lnTo>
                <a:lnTo>
                  <a:pt x="4162929" y="1978988"/>
                </a:lnTo>
                <a:lnTo>
                  <a:pt x="3913903" y="1945210"/>
                </a:lnTo>
                <a:lnTo>
                  <a:pt x="3674426" y="1911431"/>
                </a:lnTo>
                <a:lnTo>
                  <a:pt x="3445233" y="1879855"/>
                </a:lnTo>
                <a:lnTo>
                  <a:pt x="3225591" y="1849014"/>
                </a:lnTo>
                <a:lnTo>
                  <a:pt x="3014028" y="1818907"/>
                </a:lnTo>
                <a:lnTo>
                  <a:pt x="2812016" y="1791737"/>
                </a:lnTo>
                <a:lnTo>
                  <a:pt x="2618818" y="1764567"/>
                </a:lnTo>
                <a:lnTo>
                  <a:pt x="2432967" y="1738866"/>
                </a:lnTo>
                <a:lnTo>
                  <a:pt x="2255930" y="1713899"/>
                </a:lnTo>
                <a:lnTo>
                  <a:pt x="2086974" y="1691135"/>
                </a:lnTo>
                <a:lnTo>
                  <a:pt x="1923895" y="1667637"/>
                </a:lnTo>
                <a:lnTo>
                  <a:pt x="1769631" y="1646342"/>
                </a:lnTo>
                <a:lnTo>
                  <a:pt x="1622712" y="1625781"/>
                </a:lnTo>
                <a:lnTo>
                  <a:pt x="1481671" y="1605954"/>
                </a:lnTo>
                <a:lnTo>
                  <a:pt x="1346506" y="1587597"/>
                </a:lnTo>
                <a:lnTo>
                  <a:pt x="1217953" y="1569239"/>
                </a:lnTo>
                <a:lnTo>
                  <a:pt x="1125394" y="1556755"/>
                </a:lnTo>
                <a:lnTo>
                  <a:pt x="1034305" y="1544272"/>
                </a:lnTo>
                <a:lnTo>
                  <a:pt x="946154" y="1531788"/>
                </a:lnTo>
                <a:lnTo>
                  <a:pt x="860207" y="1519305"/>
                </a:lnTo>
                <a:lnTo>
                  <a:pt x="776463" y="1507556"/>
                </a:lnTo>
                <a:lnTo>
                  <a:pt x="694924" y="1497275"/>
                </a:lnTo>
                <a:lnTo>
                  <a:pt x="616322" y="1485526"/>
                </a:lnTo>
                <a:lnTo>
                  <a:pt x="539925" y="1474511"/>
                </a:lnTo>
                <a:lnTo>
                  <a:pt x="464997" y="1464965"/>
                </a:lnTo>
                <a:lnTo>
                  <a:pt x="392272" y="1453951"/>
                </a:lnTo>
                <a:lnTo>
                  <a:pt x="321751" y="1444404"/>
                </a:lnTo>
                <a:lnTo>
                  <a:pt x="253434" y="1435593"/>
                </a:lnTo>
                <a:lnTo>
                  <a:pt x="187321" y="1426046"/>
                </a:lnTo>
                <a:lnTo>
                  <a:pt x="122677" y="1416500"/>
                </a:lnTo>
                <a:lnTo>
                  <a:pt x="60237" y="1409157"/>
                </a:lnTo>
                <a:lnTo>
                  <a:pt x="0" y="1399611"/>
                </a:lnTo>
                <a:lnTo>
                  <a:pt x="0" y="1348943"/>
                </a:lnTo>
                <a:lnTo>
                  <a:pt x="0" y="1298275"/>
                </a:lnTo>
                <a:lnTo>
                  <a:pt x="0" y="1246138"/>
                </a:lnTo>
                <a:lnTo>
                  <a:pt x="0" y="1195471"/>
                </a:lnTo>
                <a:lnTo>
                  <a:pt x="0" y="1144068"/>
                </a:lnTo>
                <a:lnTo>
                  <a:pt x="0" y="1092666"/>
                </a:lnTo>
                <a:lnTo>
                  <a:pt x="0" y="1041264"/>
                </a:lnTo>
                <a:lnTo>
                  <a:pt x="0" y="990596"/>
                </a:lnTo>
                <a:lnTo>
                  <a:pt x="0" y="939193"/>
                </a:lnTo>
                <a:lnTo>
                  <a:pt x="0" y="887791"/>
                </a:lnTo>
                <a:lnTo>
                  <a:pt x="0" y="837123"/>
                </a:lnTo>
                <a:lnTo>
                  <a:pt x="0" y="785721"/>
                </a:lnTo>
                <a:lnTo>
                  <a:pt x="0" y="734319"/>
                </a:lnTo>
                <a:lnTo>
                  <a:pt x="0" y="683651"/>
                </a:lnTo>
                <a:lnTo>
                  <a:pt x="0" y="631514"/>
                </a:lnTo>
                <a:lnTo>
                  <a:pt x="0" y="580846"/>
                </a:lnTo>
                <a:lnTo>
                  <a:pt x="60237" y="572034"/>
                </a:lnTo>
                <a:lnTo>
                  <a:pt x="122677" y="563957"/>
                </a:lnTo>
                <a:lnTo>
                  <a:pt x="187321" y="555145"/>
                </a:lnTo>
                <a:lnTo>
                  <a:pt x="253434" y="544864"/>
                </a:lnTo>
                <a:lnTo>
                  <a:pt x="321751" y="536053"/>
                </a:lnTo>
                <a:lnTo>
                  <a:pt x="392272" y="526507"/>
                </a:lnTo>
                <a:lnTo>
                  <a:pt x="464997" y="515492"/>
                </a:lnTo>
                <a:lnTo>
                  <a:pt x="539925" y="505946"/>
                </a:lnTo>
                <a:lnTo>
                  <a:pt x="616322" y="494931"/>
                </a:lnTo>
                <a:lnTo>
                  <a:pt x="694924" y="483182"/>
                </a:lnTo>
                <a:lnTo>
                  <a:pt x="776463" y="472901"/>
                </a:lnTo>
                <a:lnTo>
                  <a:pt x="860207" y="461152"/>
                </a:lnTo>
                <a:lnTo>
                  <a:pt x="946154" y="448669"/>
                </a:lnTo>
                <a:lnTo>
                  <a:pt x="1034305" y="436185"/>
                </a:lnTo>
                <a:lnTo>
                  <a:pt x="1125394" y="423702"/>
                </a:lnTo>
                <a:lnTo>
                  <a:pt x="1217953" y="411219"/>
                </a:lnTo>
                <a:lnTo>
                  <a:pt x="1346506" y="393595"/>
                </a:lnTo>
                <a:lnTo>
                  <a:pt x="1481671" y="374503"/>
                </a:lnTo>
                <a:lnTo>
                  <a:pt x="1622712" y="354676"/>
                </a:lnTo>
                <a:lnTo>
                  <a:pt x="1769631" y="334115"/>
                </a:lnTo>
                <a:lnTo>
                  <a:pt x="1923895" y="312820"/>
                </a:lnTo>
                <a:lnTo>
                  <a:pt x="2086974" y="290790"/>
                </a:lnTo>
                <a:lnTo>
                  <a:pt x="2255930" y="266558"/>
                </a:lnTo>
                <a:lnTo>
                  <a:pt x="2432967" y="242325"/>
                </a:lnTo>
                <a:lnTo>
                  <a:pt x="2618818" y="216624"/>
                </a:lnTo>
                <a:lnTo>
                  <a:pt x="2812016" y="190189"/>
                </a:lnTo>
                <a:lnTo>
                  <a:pt x="3014028" y="161550"/>
                </a:lnTo>
                <a:lnTo>
                  <a:pt x="3225591" y="132912"/>
                </a:lnTo>
                <a:lnTo>
                  <a:pt x="3445233" y="101336"/>
                </a:lnTo>
                <a:lnTo>
                  <a:pt x="3674426" y="70495"/>
                </a:lnTo>
                <a:lnTo>
                  <a:pt x="3913903" y="36716"/>
                </a:lnTo>
                <a:lnTo>
                  <a:pt x="4162929" y="22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dk1"/>
              </a:solidFill>
            </a:endParaRPr>
          </a:p>
        </p:txBody>
      </p:sp>
      <p:sp>
        <p:nvSpPr>
          <p:cNvPr id="923" name="Google Shape;923;p68"/>
          <p:cNvSpPr/>
          <p:nvPr/>
        </p:nvSpPr>
        <p:spPr>
          <a:xfrm>
            <a:off x="2420016" y="3223939"/>
            <a:ext cx="5564529" cy="1318959"/>
          </a:xfrm>
          <a:custGeom>
            <a:avLst/>
            <a:gdLst/>
            <a:ahLst/>
            <a:cxnLst/>
            <a:rect l="l" t="t" r="r" b="b"/>
            <a:pathLst>
              <a:path w="11129057" h="2637917" extrusionOk="0">
                <a:moveTo>
                  <a:pt x="0" y="0"/>
                </a:moveTo>
                <a:lnTo>
                  <a:pt x="60237" y="8818"/>
                </a:lnTo>
                <a:lnTo>
                  <a:pt x="122677" y="19105"/>
                </a:lnTo>
                <a:lnTo>
                  <a:pt x="187321" y="29392"/>
                </a:lnTo>
                <a:lnTo>
                  <a:pt x="253434" y="40414"/>
                </a:lnTo>
                <a:lnTo>
                  <a:pt x="321751" y="51436"/>
                </a:lnTo>
                <a:lnTo>
                  <a:pt x="392272" y="61723"/>
                </a:lnTo>
                <a:lnTo>
                  <a:pt x="464997" y="73480"/>
                </a:lnTo>
                <a:lnTo>
                  <a:pt x="539925" y="85237"/>
                </a:lnTo>
                <a:lnTo>
                  <a:pt x="616322" y="97728"/>
                </a:lnTo>
                <a:lnTo>
                  <a:pt x="694924" y="110220"/>
                </a:lnTo>
                <a:lnTo>
                  <a:pt x="776463" y="123446"/>
                </a:lnTo>
                <a:lnTo>
                  <a:pt x="860207" y="136672"/>
                </a:lnTo>
                <a:lnTo>
                  <a:pt x="946154" y="149899"/>
                </a:lnTo>
                <a:lnTo>
                  <a:pt x="1034305" y="164595"/>
                </a:lnTo>
                <a:lnTo>
                  <a:pt x="1125394" y="178556"/>
                </a:lnTo>
                <a:lnTo>
                  <a:pt x="1217953" y="193252"/>
                </a:lnTo>
                <a:lnTo>
                  <a:pt x="1346506" y="213826"/>
                </a:lnTo>
                <a:lnTo>
                  <a:pt x="1481671" y="235135"/>
                </a:lnTo>
                <a:lnTo>
                  <a:pt x="1622712" y="257179"/>
                </a:lnTo>
                <a:lnTo>
                  <a:pt x="1769631" y="280692"/>
                </a:lnTo>
                <a:lnTo>
                  <a:pt x="1923895" y="305675"/>
                </a:lnTo>
                <a:lnTo>
                  <a:pt x="2086974" y="331393"/>
                </a:lnTo>
                <a:lnTo>
                  <a:pt x="2255930" y="358581"/>
                </a:lnTo>
                <a:lnTo>
                  <a:pt x="2432967" y="385768"/>
                </a:lnTo>
                <a:lnTo>
                  <a:pt x="2618818" y="415160"/>
                </a:lnTo>
                <a:lnTo>
                  <a:pt x="2812016" y="446756"/>
                </a:lnTo>
                <a:lnTo>
                  <a:pt x="3014028" y="479087"/>
                </a:lnTo>
                <a:lnTo>
                  <a:pt x="3225591" y="512153"/>
                </a:lnTo>
                <a:lnTo>
                  <a:pt x="3445233" y="546688"/>
                </a:lnTo>
                <a:lnTo>
                  <a:pt x="3674426" y="583428"/>
                </a:lnTo>
                <a:lnTo>
                  <a:pt x="3913903" y="620903"/>
                </a:lnTo>
                <a:lnTo>
                  <a:pt x="4162929" y="661316"/>
                </a:lnTo>
                <a:lnTo>
                  <a:pt x="4162929" y="661132"/>
                </a:lnTo>
                <a:lnTo>
                  <a:pt x="10144705" y="661132"/>
                </a:lnTo>
                <a:lnTo>
                  <a:pt x="10195391" y="662601"/>
                </a:lnTo>
                <a:lnTo>
                  <a:pt x="10245344" y="665538"/>
                </a:lnTo>
                <a:lnTo>
                  <a:pt x="10294561" y="672147"/>
                </a:lnTo>
                <a:lnTo>
                  <a:pt x="10342310" y="680959"/>
                </a:lnTo>
                <a:lnTo>
                  <a:pt x="10390059" y="692708"/>
                </a:lnTo>
                <a:lnTo>
                  <a:pt x="10437072" y="705191"/>
                </a:lnTo>
                <a:lnTo>
                  <a:pt x="10482617" y="721346"/>
                </a:lnTo>
                <a:lnTo>
                  <a:pt x="10527427" y="738970"/>
                </a:lnTo>
                <a:lnTo>
                  <a:pt x="10571503" y="758797"/>
                </a:lnTo>
                <a:lnTo>
                  <a:pt x="10613374" y="780092"/>
                </a:lnTo>
                <a:lnTo>
                  <a:pt x="10654511" y="804324"/>
                </a:lnTo>
                <a:lnTo>
                  <a:pt x="10694179" y="829291"/>
                </a:lnTo>
                <a:lnTo>
                  <a:pt x="10732378" y="856461"/>
                </a:lnTo>
                <a:lnTo>
                  <a:pt x="10770577" y="886568"/>
                </a:lnTo>
                <a:lnTo>
                  <a:pt x="10805837" y="917409"/>
                </a:lnTo>
                <a:lnTo>
                  <a:pt x="10839628" y="949719"/>
                </a:lnTo>
                <a:lnTo>
                  <a:pt x="10872685" y="984232"/>
                </a:lnTo>
                <a:lnTo>
                  <a:pt x="10904272" y="1020214"/>
                </a:lnTo>
                <a:lnTo>
                  <a:pt x="10932921" y="1056930"/>
                </a:lnTo>
                <a:lnTo>
                  <a:pt x="10960101" y="1095849"/>
                </a:lnTo>
                <a:lnTo>
                  <a:pt x="10986547" y="1135502"/>
                </a:lnTo>
                <a:lnTo>
                  <a:pt x="11010053" y="1176624"/>
                </a:lnTo>
                <a:lnTo>
                  <a:pt x="11032091" y="1219214"/>
                </a:lnTo>
                <a:lnTo>
                  <a:pt x="11051191" y="1262539"/>
                </a:lnTo>
                <a:lnTo>
                  <a:pt x="11069555" y="1307332"/>
                </a:lnTo>
                <a:lnTo>
                  <a:pt x="11084247" y="1352860"/>
                </a:lnTo>
                <a:lnTo>
                  <a:pt x="11097469" y="1399122"/>
                </a:lnTo>
                <a:lnTo>
                  <a:pt x="11109223" y="1447587"/>
                </a:lnTo>
                <a:lnTo>
                  <a:pt x="11117303" y="1496052"/>
                </a:lnTo>
                <a:lnTo>
                  <a:pt x="11123915" y="1544517"/>
                </a:lnTo>
                <a:lnTo>
                  <a:pt x="11128323" y="1594451"/>
                </a:lnTo>
                <a:lnTo>
                  <a:pt x="11129057" y="1644384"/>
                </a:lnTo>
                <a:lnTo>
                  <a:pt x="11129057" y="1653931"/>
                </a:lnTo>
                <a:lnTo>
                  <a:pt x="11128323" y="1704599"/>
                </a:lnTo>
                <a:lnTo>
                  <a:pt x="11123915" y="1754532"/>
                </a:lnTo>
                <a:lnTo>
                  <a:pt x="11117303" y="1803732"/>
                </a:lnTo>
                <a:lnTo>
                  <a:pt x="11109223" y="1851462"/>
                </a:lnTo>
                <a:lnTo>
                  <a:pt x="11097469" y="1899193"/>
                </a:lnTo>
                <a:lnTo>
                  <a:pt x="11084247" y="1946189"/>
                </a:lnTo>
                <a:lnTo>
                  <a:pt x="11069555" y="1991717"/>
                </a:lnTo>
                <a:lnTo>
                  <a:pt x="11051191" y="2036510"/>
                </a:lnTo>
                <a:lnTo>
                  <a:pt x="11032091" y="2080569"/>
                </a:lnTo>
                <a:lnTo>
                  <a:pt x="11010053" y="2122425"/>
                </a:lnTo>
                <a:lnTo>
                  <a:pt x="10986547" y="2163547"/>
                </a:lnTo>
                <a:lnTo>
                  <a:pt x="10960101" y="2203201"/>
                </a:lnTo>
                <a:lnTo>
                  <a:pt x="10932921" y="2241385"/>
                </a:lnTo>
                <a:lnTo>
                  <a:pt x="10904272" y="2278835"/>
                </a:lnTo>
                <a:lnTo>
                  <a:pt x="10872685" y="2314817"/>
                </a:lnTo>
                <a:lnTo>
                  <a:pt x="10839628" y="2348596"/>
                </a:lnTo>
                <a:lnTo>
                  <a:pt x="10805837" y="2381640"/>
                </a:lnTo>
                <a:lnTo>
                  <a:pt x="10770577" y="2413216"/>
                </a:lnTo>
                <a:lnTo>
                  <a:pt x="10732378" y="2441854"/>
                </a:lnTo>
                <a:lnTo>
                  <a:pt x="10694179" y="2469024"/>
                </a:lnTo>
                <a:lnTo>
                  <a:pt x="10654511" y="2495459"/>
                </a:lnTo>
                <a:lnTo>
                  <a:pt x="10613374" y="2518957"/>
                </a:lnTo>
                <a:lnTo>
                  <a:pt x="10571503" y="2540987"/>
                </a:lnTo>
                <a:lnTo>
                  <a:pt x="10527427" y="2560079"/>
                </a:lnTo>
                <a:lnTo>
                  <a:pt x="10482617" y="2578437"/>
                </a:lnTo>
                <a:lnTo>
                  <a:pt x="10437072" y="2593124"/>
                </a:lnTo>
                <a:lnTo>
                  <a:pt x="10390059" y="2606341"/>
                </a:lnTo>
                <a:lnTo>
                  <a:pt x="10342310" y="2618090"/>
                </a:lnTo>
                <a:lnTo>
                  <a:pt x="10294561" y="2626168"/>
                </a:lnTo>
                <a:lnTo>
                  <a:pt x="10245344" y="2632777"/>
                </a:lnTo>
                <a:lnTo>
                  <a:pt x="10195391" y="2637183"/>
                </a:lnTo>
                <a:lnTo>
                  <a:pt x="10144705" y="2637917"/>
                </a:lnTo>
                <a:lnTo>
                  <a:pt x="4162929" y="2637917"/>
                </a:lnTo>
                <a:lnTo>
                  <a:pt x="3913903" y="2529167"/>
                </a:lnTo>
                <a:lnTo>
                  <a:pt x="3674426" y="2424826"/>
                </a:lnTo>
                <a:lnTo>
                  <a:pt x="3445233" y="2324159"/>
                </a:lnTo>
                <a:lnTo>
                  <a:pt x="3225591" y="2228636"/>
                </a:lnTo>
                <a:lnTo>
                  <a:pt x="3014028" y="2136051"/>
                </a:lnTo>
                <a:lnTo>
                  <a:pt x="2812016" y="2047876"/>
                </a:lnTo>
                <a:lnTo>
                  <a:pt x="2618818" y="1964109"/>
                </a:lnTo>
                <a:lnTo>
                  <a:pt x="2432967" y="1882547"/>
                </a:lnTo>
                <a:lnTo>
                  <a:pt x="2255930" y="1804659"/>
                </a:lnTo>
                <a:lnTo>
                  <a:pt x="2086974" y="1731914"/>
                </a:lnTo>
                <a:lnTo>
                  <a:pt x="1923895" y="1659904"/>
                </a:lnTo>
                <a:lnTo>
                  <a:pt x="1769631" y="1593038"/>
                </a:lnTo>
                <a:lnTo>
                  <a:pt x="1622712" y="1528375"/>
                </a:lnTo>
                <a:lnTo>
                  <a:pt x="1481671" y="1466653"/>
                </a:lnTo>
                <a:lnTo>
                  <a:pt x="1346506" y="1408604"/>
                </a:lnTo>
                <a:lnTo>
                  <a:pt x="1217953" y="1352024"/>
                </a:lnTo>
                <a:lnTo>
                  <a:pt x="1125394" y="1310876"/>
                </a:lnTo>
                <a:lnTo>
                  <a:pt x="1034305" y="1271932"/>
                </a:lnTo>
                <a:lnTo>
                  <a:pt x="946154" y="1233722"/>
                </a:lnTo>
                <a:lnTo>
                  <a:pt x="860207" y="1195513"/>
                </a:lnTo>
                <a:lnTo>
                  <a:pt x="776463" y="1159508"/>
                </a:lnTo>
                <a:lnTo>
                  <a:pt x="694924" y="1123503"/>
                </a:lnTo>
                <a:lnTo>
                  <a:pt x="615588" y="1088968"/>
                </a:lnTo>
                <a:lnTo>
                  <a:pt x="539190" y="1055902"/>
                </a:lnTo>
                <a:lnTo>
                  <a:pt x="464997" y="1022836"/>
                </a:lnTo>
                <a:lnTo>
                  <a:pt x="392272" y="991240"/>
                </a:lnTo>
                <a:lnTo>
                  <a:pt x="321751" y="960378"/>
                </a:lnTo>
                <a:lnTo>
                  <a:pt x="253434" y="930987"/>
                </a:lnTo>
                <a:lnTo>
                  <a:pt x="187321" y="900860"/>
                </a:lnTo>
                <a:lnTo>
                  <a:pt x="122677" y="873672"/>
                </a:lnTo>
                <a:lnTo>
                  <a:pt x="60237" y="845750"/>
                </a:lnTo>
                <a:lnTo>
                  <a:pt x="0" y="819298"/>
                </a:lnTo>
                <a:lnTo>
                  <a:pt x="0" y="767862"/>
                </a:lnTo>
                <a:lnTo>
                  <a:pt x="0" y="717161"/>
                </a:lnTo>
                <a:lnTo>
                  <a:pt x="0" y="666460"/>
                </a:lnTo>
                <a:lnTo>
                  <a:pt x="0" y="614290"/>
                </a:lnTo>
                <a:lnTo>
                  <a:pt x="0" y="563589"/>
                </a:lnTo>
                <a:lnTo>
                  <a:pt x="0" y="512888"/>
                </a:lnTo>
                <a:lnTo>
                  <a:pt x="0" y="460717"/>
                </a:lnTo>
                <a:lnTo>
                  <a:pt x="0" y="410016"/>
                </a:lnTo>
                <a:lnTo>
                  <a:pt x="0" y="359315"/>
                </a:lnTo>
                <a:lnTo>
                  <a:pt x="0" y="307145"/>
                </a:lnTo>
                <a:lnTo>
                  <a:pt x="0" y="256444"/>
                </a:lnTo>
                <a:lnTo>
                  <a:pt x="0" y="205008"/>
                </a:lnTo>
                <a:lnTo>
                  <a:pt x="0" y="153573"/>
                </a:lnTo>
                <a:lnTo>
                  <a:pt x="0" y="102137"/>
                </a:lnTo>
                <a:lnTo>
                  <a:pt x="0" y="514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dk1"/>
              </a:solidFill>
            </a:endParaRPr>
          </a:p>
        </p:txBody>
      </p:sp>
      <p:sp>
        <p:nvSpPr>
          <p:cNvPr id="924" name="Google Shape;924;p68"/>
          <p:cNvSpPr/>
          <p:nvPr/>
        </p:nvSpPr>
        <p:spPr>
          <a:xfrm>
            <a:off x="2420016" y="2496805"/>
            <a:ext cx="2081475" cy="988240"/>
          </a:xfrm>
          <a:custGeom>
            <a:avLst/>
            <a:gdLst/>
            <a:ahLst/>
            <a:cxnLst/>
            <a:rect l="l" t="t" r="r" b="b"/>
            <a:pathLst>
              <a:path w="5667" h="2692" extrusionOk="0">
                <a:moveTo>
                  <a:pt x="0" y="788"/>
                </a:moveTo>
                <a:lnTo>
                  <a:pt x="82" y="776"/>
                </a:lnTo>
                <a:lnTo>
                  <a:pt x="167" y="765"/>
                </a:lnTo>
                <a:lnTo>
                  <a:pt x="255" y="753"/>
                </a:lnTo>
                <a:lnTo>
                  <a:pt x="345" y="739"/>
                </a:lnTo>
                <a:lnTo>
                  <a:pt x="438" y="727"/>
                </a:lnTo>
                <a:lnTo>
                  <a:pt x="534" y="714"/>
                </a:lnTo>
                <a:lnTo>
                  <a:pt x="633" y="699"/>
                </a:lnTo>
                <a:lnTo>
                  <a:pt x="735" y="686"/>
                </a:lnTo>
                <a:lnTo>
                  <a:pt x="839" y="671"/>
                </a:lnTo>
                <a:lnTo>
                  <a:pt x="946" y="655"/>
                </a:lnTo>
                <a:lnTo>
                  <a:pt x="1057" y="641"/>
                </a:lnTo>
                <a:lnTo>
                  <a:pt x="1171" y="625"/>
                </a:lnTo>
                <a:lnTo>
                  <a:pt x="1288" y="608"/>
                </a:lnTo>
                <a:lnTo>
                  <a:pt x="1408" y="591"/>
                </a:lnTo>
                <a:lnTo>
                  <a:pt x="1532" y="574"/>
                </a:lnTo>
                <a:lnTo>
                  <a:pt x="1658" y="557"/>
                </a:lnTo>
                <a:lnTo>
                  <a:pt x="1833" y="533"/>
                </a:lnTo>
                <a:lnTo>
                  <a:pt x="2017" y="507"/>
                </a:lnTo>
                <a:lnTo>
                  <a:pt x="2209" y="480"/>
                </a:lnTo>
                <a:lnTo>
                  <a:pt x="2409" y="452"/>
                </a:lnTo>
                <a:lnTo>
                  <a:pt x="2619" y="423"/>
                </a:lnTo>
                <a:lnTo>
                  <a:pt x="2841" y="393"/>
                </a:lnTo>
                <a:lnTo>
                  <a:pt x="3071" y="360"/>
                </a:lnTo>
                <a:lnTo>
                  <a:pt x="3312" y="327"/>
                </a:lnTo>
                <a:lnTo>
                  <a:pt x="3565" y="292"/>
                </a:lnTo>
                <a:lnTo>
                  <a:pt x="3828" y="256"/>
                </a:lnTo>
                <a:lnTo>
                  <a:pt x="4103" y="217"/>
                </a:lnTo>
                <a:lnTo>
                  <a:pt x="4391" y="178"/>
                </a:lnTo>
                <a:lnTo>
                  <a:pt x="4690" y="135"/>
                </a:lnTo>
                <a:lnTo>
                  <a:pt x="5002" y="93"/>
                </a:lnTo>
                <a:lnTo>
                  <a:pt x="5328" y="47"/>
                </a:lnTo>
                <a:lnTo>
                  <a:pt x="5667" y="0"/>
                </a:lnTo>
                <a:lnTo>
                  <a:pt x="5667" y="84"/>
                </a:lnTo>
                <a:lnTo>
                  <a:pt x="5667" y="168"/>
                </a:lnTo>
                <a:lnTo>
                  <a:pt x="5667" y="253"/>
                </a:lnTo>
                <a:lnTo>
                  <a:pt x="5667" y="337"/>
                </a:lnTo>
                <a:lnTo>
                  <a:pt x="5667" y="421"/>
                </a:lnTo>
                <a:lnTo>
                  <a:pt x="5667" y="505"/>
                </a:lnTo>
                <a:lnTo>
                  <a:pt x="5667" y="590"/>
                </a:lnTo>
                <a:lnTo>
                  <a:pt x="5667" y="674"/>
                </a:lnTo>
                <a:lnTo>
                  <a:pt x="5667" y="757"/>
                </a:lnTo>
                <a:lnTo>
                  <a:pt x="5667" y="842"/>
                </a:lnTo>
                <a:lnTo>
                  <a:pt x="5667" y="926"/>
                </a:lnTo>
                <a:lnTo>
                  <a:pt x="5667" y="1010"/>
                </a:lnTo>
                <a:lnTo>
                  <a:pt x="5667" y="1094"/>
                </a:lnTo>
                <a:lnTo>
                  <a:pt x="5667" y="1179"/>
                </a:lnTo>
                <a:lnTo>
                  <a:pt x="5667" y="1263"/>
                </a:lnTo>
                <a:lnTo>
                  <a:pt x="5667" y="1347"/>
                </a:lnTo>
                <a:lnTo>
                  <a:pt x="5667" y="1431"/>
                </a:lnTo>
                <a:lnTo>
                  <a:pt x="5667" y="1514"/>
                </a:lnTo>
                <a:lnTo>
                  <a:pt x="5667" y="1598"/>
                </a:lnTo>
                <a:lnTo>
                  <a:pt x="5667" y="1683"/>
                </a:lnTo>
                <a:lnTo>
                  <a:pt x="5667" y="1767"/>
                </a:lnTo>
                <a:lnTo>
                  <a:pt x="5667" y="1851"/>
                </a:lnTo>
                <a:lnTo>
                  <a:pt x="5667" y="1935"/>
                </a:lnTo>
                <a:lnTo>
                  <a:pt x="5667" y="2020"/>
                </a:lnTo>
                <a:lnTo>
                  <a:pt x="5667" y="2104"/>
                </a:lnTo>
                <a:lnTo>
                  <a:pt x="5667" y="2188"/>
                </a:lnTo>
                <a:lnTo>
                  <a:pt x="5667" y="2272"/>
                </a:lnTo>
                <a:lnTo>
                  <a:pt x="5667" y="2357"/>
                </a:lnTo>
                <a:lnTo>
                  <a:pt x="5667" y="2440"/>
                </a:lnTo>
                <a:lnTo>
                  <a:pt x="5667" y="2524"/>
                </a:lnTo>
                <a:lnTo>
                  <a:pt x="5667" y="2608"/>
                </a:lnTo>
                <a:lnTo>
                  <a:pt x="5667" y="2692"/>
                </a:lnTo>
                <a:lnTo>
                  <a:pt x="5328" y="2646"/>
                </a:lnTo>
                <a:lnTo>
                  <a:pt x="5002" y="2600"/>
                </a:lnTo>
                <a:lnTo>
                  <a:pt x="4690" y="2557"/>
                </a:lnTo>
                <a:lnTo>
                  <a:pt x="4391" y="2515"/>
                </a:lnTo>
                <a:lnTo>
                  <a:pt x="4103" y="2474"/>
                </a:lnTo>
                <a:lnTo>
                  <a:pt x="3828" y="2437"/>
                </a:lnTo>
                <a:lnTo>
                  <a:pt x="3565" y="2400"/>
                </a:lnTo>
                <a:lnTo>
                  <a:pt x="3312" y="2365"/>
                </a:lnTo>
                <a:lnTo>
                  <a:pt x="3071" y="2331"/>
                </a:lnTo>
                <a:lnTo>
                  <a:pt x="2841" y="2300"/>
                </a:lnTo>
                <a:lnTo>
                  <a:pt x="2619" y="2268"/>
                </a:lnTo>
                <a:lnTo>
                  <a:pt x="2409" y="2239"/>
                </a:lnTo>
                <a:lnTo>
                  <a:pt x="2209" y="2211"/>
                </a:lnTo>
                <a:lnTo>
                  <a:pt x="2017" y="2184"/>
                </a:lnTo>
                <a:lnTo>
                  <a:pt x="1833" y="2159"/>
                </a:lnTo>
                <a:lnTo>
                  <a:pt x="1658" y="2134"/>
                </a:lnTo>
                <a:lnTo>
                  <a:pt x="1532" y="2117"/>
                </a:lnTo>
                <a:lnTo>
                  <a:pt x="1408" y="2100"/>
                </a:lnTo>
                <a:lnTo>
                  <a:pt x="1288" y="2083"/>
                </a:lnTo>
                <a:lnTo>
                  <a:pt x="1171" y="2066"/>
                </a:lnTo>
                <a:lnTo>
                  <a:pt x="1057" y="2050"/>
                </a:lnTo>
                <a:lnTo>
                  <a:pt x="946" y="2036"/>
                </a:lnTo>
                <a:lnTo>
                  <a:pt x="839" y="2020"/>
                </a:lnTo>
                <a:lnTo>
                  <a:pt x="735" y="2005"/>
                </a:lnTo>
                <a:lnTo>
                  <a:pt x="633" y="1992"/>
                </a:lnTo>
                <a:lnTo>
                  <a:pt x="534" y="1977"/>
                </a:lnTo>
                <a:lnTo>
                  <a:pt x="438" y="1964"/>
                </a:lnTo>
                <a:lnTo>
                  <a:pt x="345" y="1952"/>
                </a:lnTo>
                <a:lnTo>
                  <a:pt x="255" y="1939"/>
                </a:lnTo>
                <a:lnTo>
                  <a:pt x="167" y="1926"/>
                </a:lnTo>
                <a:lnTo>
                  <a:pt x="82" y="1916"/>
                </a:lnTo>
                <a:lnTo>
                  <a:pt x="0" y="1903"/>
                </a:lnTo>
                <a:lnTo>
                  <a:pt x="0" y="1834"/>
                </a:lnTo>
                <a:lnTo>
                  <a:pt x="0" y="1765"/>
                </a:lnTo>
                <a:lnTo>
                  <a:pt x="0" y="1694"/>
                </a:lnTo>
                <a:lnTo>
                  <a:pt x="0" y="1625"/>
                </a:lnTo>
                <a:lnTo>
                  <a:pt x="0" y="1555"/>
                </a:lnTo>
                <a:lnTo>
                  <a:pt x="0" y="1485"/>
                </a:lnTo>
                <a:lnTo>
                  <a:pt x="0" y="1415"/>
                </a:lnTo>
                <a:lnTo>
                  <a:pt x="0" y="1346"/>
                </a:lnTo>
                <a:lnTo>
                  <a:pt x="0" y="1276"/>
                </a:lnTo>
                <a:lnTo>
                  <a:pt x="0" y="1206"/>
                </a:lnTo>
                <a:lnTo>
                  <a:pt x="0" y="1137"/>
                </a:lnTo>
                <a:lnTo>
                  <a:pt x="0" y="1067"/>
                </a:lnTo>
                <a:lnTo>
                  <a:pt x="0" y="997"/>
                </a:lnTo>
                <a:lnTo>
                  <a:pt x="0" y="928"/>
                </a:lnTo>
                <a:lnTo>
                  <a:pt x="0" y="857"/>
                </a:lnTo>
                <a:lnTo>
                  <a:pt x="0" y="7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dk1"/>
              </a:solidFill>
            </a:endParaRPr>
          </a:p>
        </p:txBody>
      </p:sp>
      <p:sp>
        <p:nvSpPr>
          <p:cNvPr id="925" name="Google Shape;925;p68"/>
          <p:cNvSpPr/>
          <p:nvPr/>
        </p:nvSpPr>
        <p:spPr>
          <a:xfrm>
            <a:off x="2420016" y="3223939"/>
            <a:ext cx="2081475" cy="1318760"/>
          </a:xfrm>
          <a:custGeom>
            <a:avLst/>
            <a:gdLst/>
            <a:ahLst/>
            <a:cxnLst/>
            <a:rect l="l" t="t" r="r" b="b"/>
            <a:pathLst>
              <a:path w="5667" h="3590" extrusionOk="0">
                <a:moveTo>
                  <a:pt x="0" y="0"/>
                </a:moveTo>
                <a:lnTo>
                  <a:pt x="82" y="12"/>
                </a:lnTo>
                <a:lnTo>
                  <a:pt x="167" y="26"/>
                </a:lnTo>
                <a:lnTo>
                  <a:pt x="255" y="40"/>
                </a:lnTo>
                <a:lnTo>
                  <a:pt x="345" y="55"/>
                </a:lnTo>
                <a:lnTo>
                  <a:pt x="438" y="70"/>
                </a:lnTo>
                <a:lnTo>
                  <a:pt x="534" y="84"/>
                </a:lnTo>
                <a:lnTo>
                  <a:pt x="633" y="100"/>
                </a:lnTo>
                <a:lnTo>
                  <a:pt x="735" y="116"/>
                </a:lnTo>
                <a:lnTo>
                  <a:pt x="839" y="133"/>
                </a:lnTo>
                <a:lnTo>
                  <a:pt x="946" y="150"/>
                </a:lnTo>
                <a:lnTo>
                  <a:pt x="1057" y="168"/>
                </a:lnTo>
                <a:lnTo>
                  <a:pt x="1171" y="186"/>
                </a:lnTo>
                <a:lnTo>
                  <a:pt x="1288" y="204"/>
                </a:lnTo>
                <a:lnTo>
                  <a:pt x="1408" y="224"/>
                </a:lnTo>
                <a:lnTo>
                  <a:pt x="1532" y="243"/>
                </a:lnTo>
                <a:lnTo>
                  <a:pt x="1658" y="263"/>
                </a:lnTo>
                <a:lnTo>
                  <a:pt x="1833" y="291"/>
                </a:lnTo>
                <a:lnTo>
                  <a:pt x="2017" y="320"/>
                </a:lnTo>
                <a:lnTo>
                  <a:pt x="2209" y="350"/>
                </a:lnTo>
                <a:lnTo>
                  <a:pt x="2409" y="382"/>
                </a:lnTo>
                <a:lnTo>
                  <a:pt x="2619" y="416"/>
                </a:lnTo>
                <a:lnTo>
                  <a:pt x="2841" y="451"/>
                </a:lnTo>
                <a:lnTo>
                  <a:pt x="3071" y="488"/>
                </a:lnTo>
                <a:lnTo>
                  <a:pt x="3312" y="525"/>
                </a:lnTo>
                <a:lnTo>
                  <a:pt x="3565" y="565"/>
                </a:lnTo>
                <a:lnTo>
                  <a:pt x="3828" y="608"/>
                </a:lnTo>
                <a:lnTo>
                  <a:pt x="4103" y="652"/>
                </a:lnTo>
                <a:lnTo>
                  <a:pt x="4391" y="697"/>
                </a:lnTo>
                <a:lnTo>
                  <a:pt x="4690" y="744"/>
                </a:lnTo>
                <a:lnTo>
                  <a:pt x="5002" y="794"/>
                </a:lnTo>
                <a:lnTo>
                  <a:pt x="5328" y="845"/>
                </a:lnTo>
                <a:lnTo>
                  <a:pt x="5667" y="900"/>
                </a:lnTo>
                <a:lnTo>
                  <a:pt x="5667" y="983"/>
                </a:lnTo>
                <a:lnTo>
                  <a:pt x="5667" y="1067"/>
                </a:lnTo>
                <a:lnTo>
                  <a:pt x="5667" y="1151"/>
                </a:lnTo>
                <a:lnTo>
                  <a:pt x="5667" y="1236"/>
                </a:lnTo>
                <a:lnTo>
                  <a:pt x="5667" y="1320"/>
                </a:lnTo>
                <a:lnTo>
                  <a:pt x="5667" y="1404"/>
                </a:lnTo>
                <a:lnTo>
                  <a:pt x="5667" y="1489"/>
                </a:lnTo>
                <a:lnTo>
                  <a:pt x="5667" y="1573"/>
                </a:lnTo>
                <a:lnTo>
                  <a:pt x="5667" y="1657"/>
                </a:lnTo>
                <a:lnTo>
                  <a:pt x="5667" y="1742"/>
                </a:lnTo>
                <a:lnTo>
                  <a:pt x="5667" y="1826"/>
                </a:lnTo>
                <a:lnTo>
                  <a:pt x="5667" y="1909"/>
                </a:lnTo>
                <a:lnTo>
                  <a:pt x="5667" y="1993"/>
                </a:lnTo>
                <a:lnTo>
                  <a:pt x="5667" y="2078"/>
                </a:lnTo>
                <a:lnTo>
                  <a:pt x="5667" y="2162"/>
                </a:lnTo>
                <a:lnTo>
                  <a:pt x="5667" y="2246"/>
                </a:lnTo>
                <a:lnTo>
                  <a:pt x="5667" y="2330"/>
                </a:lnTo>
                <a:lnTo>
                  <a:pt x="5667" y="2414"/>
                </a:lnTo>
                <a:lnTo>
                  <a:pt x="5667" y="2498"/>
                </a:lnTo>
                <a:lnTo>
                  <a:pt x="5667" y="2581"/>
                </a:lnTo>
                <a:lnTo>
                  <a:pt x="5667" y="2666"/>
                </a:lnTo>
                <a:lnTo>
                  <a:pt x="5667" y="2750"/>
                </a:lnTo>
                <a:lnTo>
                  <a:pt x="5667" y="2834"/>
                </a:lnTo>
                <a:lnTo>
                  <a:pt x="5667" y="2918"/>
                </a:lnTo>
                <a:lnTo>
                  <a:pt x="5667" y="3002"/>
                </a:lnTo>
                <a:lnTo>
                  <a:pt x="5667" y="3086"/>
                </a:lnTo>
                <a:lnTo>
                  <a:pt x="5667" y="3171"/>
                </a:lnTo>
                <a:lnTo>
                  <a:pt x="5667" y="3255"/>
                </a:lnTo>
                <a:lnTo>
                  <a:pt x="5667" y="3338"/>
                </a:lnTo>
                <a:lnTo>
                  <a:pt x="5667" y="3422"/>
                </a:lnTo>
                <a:lnTo>
                  <a:pt x="5667" y="3506"/>
                </a:lnTo>
                <a:lnTo>
                  <a:pt x="5667" y="3590"/>
                </a:lnTo>
                <a:lnTo>
                  <a:pt x="5328" y="3442"/>
                </a:lnTo>
                <a:lnTo>
                  <a:pt x="5002" y="3300"/>
                </a:lnTo>
                <a:lnTo>
                  <a:pt x="4690" y="3163"/>
                </a:lnTo>
                <a:lnTo>
                  <a:pt x="4391" y="3033"/>
                </a:lnTo>
                <a:lnTo>
                  <a:pt x="4103" y="2907"/>
                </a:lnTo>
                <a:lnTo>
                  <a:pt x="3828" y="2787"/>
                </a:lnTo>
                <a:lnTo>
                  <a:pt x="3565" y="2673"/>
                </a:lnTo>
                <a:lnTo>
                  <a:pt x="3312" y="2562"/>
                </a:lnTo>
                <a:lnTo>
                  <a:pt x="3071" y="2456"/>
                </a:lnTo>
                <a:lnTo>
                  <a:pt x="2841" y="2357"/>
                </a:lnTo>
                <a:lnTo>
                  <a:pt x="2619" y="2259"/>
                </a:lnTo>
                <a:lnTo>
                  <a:pt x="2409" y="2168"/>
                </a:lnTo>
                <a:lnTo>
                  <a:pt x="2209" y="2080"/>
                </a:lnTo>
                <a:lnTo>
                  <a:pt x="2017" y="1996"/>
                </a:lnTo>
                <a:lnTo>
                  <a:pt x="1833" y="1917"/>
                </a:lnTo>
                <a:lnTo>
                  <a:pt x="1658" y="1840"/>
                </a:lnTo>
                <a:lnTo>
                  <a:pt x="1532" y="1784"/>
                </a:lnTo>
                <a:lnTo>
                  <a:pt x="1408" y="1731"/>
                </a:lnTo>
                <a:lnTo>
                  <a:pt x="1288" y="1679"/>
                </a:lnTo>
                <a:lnTo>
                  <a:pt x="1171" y="1627"/>
                </a:lnTo>
                <a:lnTo>
                  <a:pt x="1057" y="1578"/>
                </a:lnTo>
                <a:lnTo>
                  <a:pt x="946" y="1529"/>
                </a:lnTo>
                <a:lnTo>
                  <a:pt x="838" y="1482"/>
                </a:lnTo>
                <a:lnTo>
                  <a:pt x="734" y="1437"/>
                </a:lnTo>
                <a:lnTo>
                  <a:pt x="633" y="1392"/>
                </a:lnTo>
                <a:lnTo>
                  <a:pt x="534" y="1349"/>
                </a:lnTo>
                <a:lnTo>
                  <a:pt x="438" y="1307"/>
                </a:lnTo>
                <a:lnTo>
                  <a:pt x="345" y="1267"/>
                </a:lnTo>
                <a:lnTo>
                  <a:pt x="255" y="1226"/>
                </a:lnTo>
                <a:lnTo>
                  <a:pt x="167" y="1189"/>
                </a:lnTo>
                <a:lnTo>
                  <a:pt x="82" y="1151"/>
                </a:lnTo>
                <a:lnTo>
                  <a:pt x="0" y="1115"/>
                </a:lnTo>
                <a:lnTo>
                  <a:pt x="0" y="1045"/>
                </a:lnTo>
                <a:lnTo>
                  <a:pt x="0" y="976"/>
                </a:lnTo>
                <a:lnTo>
                  <a:pt x="0" y="907"/>
                </a:lnTo>
                <a:lnTo>
                  <a:pt x="0" y="836"/>
                </a:lnTo>
                <a:lnTo>
                  <a:pt x="0" y="767"/>
                </a:lnTo>
                <a:lnTo>
                  <a:pt x="0" y="698"/>
                </a:lnTo>
                <a:lnTo>
                  <a:pt x="0" y="627"/>
                </a:lnTo>
                <a:lnTo>
                  <a:pt x="0" y="558"/>
                </a:lnTo>
                <a:lnTo>
                  <a:pt x="0" y="489"/>
                </a:lnTo>
                <a:lnTo>
                  <a:pt x="0" y="418"/>
                </a:lnTo>
                <a:lnTo>
                  <a:pt x="0" y="349"/>
                </a:lnTo>
                <a:lnTo>
                  <a:pt x="0" y="279"/>
                </a:lnTo>
                <a:lnTo>
                  <a:pt x="0" y="209"/>
                </a:lnTo>
                <a:lnTo>
                  <a:pt x="0" y="139"/>
                </a:lnTo>
                <a:lnTo>
                  <a:pt x="0" y="70"/>
                </a:lnTo>
                <a:lnTo>
                  <a:pt x="0" y="0"/>
                </a:lnTo>
                <a:close/>
              </a:path>
            </a:pathLst>
          </a:custGeom>
          <a:solidFill>
            <a:schemeClr val="lt2">
              <a:alpha val="20000"/>
            </a:schemeClr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dk1"/>
              </a:solidFill>
            </a:endParaRPr>
          </a:p>
        </p:txBody>
      </p:sp>
      <p:sp>
        <p:nvSpPr>
          <p:cNvPr id="926" name="Google Shape;926;p68"/>
          <p:cNvSpPr/>
          <p:nvPr/>
        </p:nvSpPr>
        <p:spPr>
          <a:xfrm>
            <a:off x="2420016" y="1438055"/>
            <a:ext cx="2081475" cy="1318759"/>
          </a:xfrm>
          <a:custGeom>
            <a:avLst/>
            <a:gdLst/>
            <a:ahLst/>
            <a:cxnLst/>
            <a:rect l="l" t="t" r="r" b="b"/>
            <a:pathLst>
              <a:path w="5667" h="3591" extrusionOk="0">
                <a:moveTo>
                  <a:pt x="0" y="2475"/>
                </a:moveTo>
                <a:lnTo>
                  <a:pt x="82" y="2439"/>
                </a:lnTo>
                <a:lnTo>
                  <a:pt x="167" y="2401"/>
                </a:lnTo>
                <a:lnTo>
                  <a:pt x="255" y="2363"/>
                </a:lnTo>
                <a:lnTo>
                  <a:pt x="345" y="2323"/>
                </a:lnTo>
                <a:lnTo>
                  <a:pt x="438" y="2283"/>
                </a:lnTo>
                <a:lnTo>
                  <a:pt x="534" y="2241"/>
                </a:lnTo>
                <a:lnTo>
                  <a:pt x="633" y="2198"/>
                </a:lnTo>
                <a:lnTo>
                  <a:pt x="735" y="2153"/>
                </a:lnTo>
                <a:lnTo>
                  <a:pt x="839" y="2108"/>
                </a:lnTo>
                <a:lnTo>
                  <a:pt x="946" y="2061"/>
                </a:lnTo>
                <a:lnTo>
                  <a:pt x="1058" y="2012"/>
                </a:lnTo>
                <a:lnTo>
                  <a:pt x="1171" y="1962"/>
                </a:lnTo>
                <a:lnTo>
                  <a:pt x="1289" y="1911"/>
                </a:lnTo>
                <a:lnTo>
                  <a:pt x="1409" y="1859"/>
                </a:lnTo>
                <a:lnTo>
                  <a:pt x="1532" y="1806"/>
                </a:lnTo>
                <a:lnTo>
                  <a:pt x="1659" y="1750"/>
                </a:lnTo>
                <a:lnTo>
                  <a:pt x="1834" y="1673"/>
                </a:lnTo>
                <a:lnTo>
                  <a:pt x="2017" y="1594"/>
                </a:lnTo>
                <a:lnTo>
                  <a:pt x="2209" y="1510"/>
                </a:lnTo>
                <a:lnTo>
                  <a:pt x="2409" y="1422"/>
                </a:lnTo>
                <a:lnTo>
                  <a:pt x="2621" y="1331"/>
                </a:lnTo>
                <a:lnTo>
                  <a:pt x="2841" y="1235"/>
                </a:lnTo>
                <a:lnTo>
                  <a:pt x="3071" y="1134"/>
                </a:lnTo>
                <a:lnTo>
                  <a:pt x="3312" y="1028"/>
                </a:lnTo>
                <a:lnTo>
                  <a:pt x="3565" y="917"/>
                </a:lnTo>
                <a:lnTo>
                  <a:pt x="3828" y="803"/>
                </a:lnTo>
                <a:lnTo>
                  <a:pt x="4103" y="683"/>
                </a:lnTo>
                <a:lnTo>
                  <a:pt x="4391" y="558"/>
                </a:lnTo>
                <a:lnTo>
                  <a:pt x="4690" y="426"/>
                </a:lnTo>
                <a:lnTo>
                  <a:pt x="5002" y="290"/>
                </a:lnTo>
                <a:lnTo>
                  <a:pt x="5328" y="148"/>
                </a:lnTo>
                <a:lnTo>
                  <a:pt x="5667" y="0"/>
                </a:lnTo>
                <a:lnTo>
                  <a:pt x="5667" y="85"/>
                </a:lnTo>
                <a:lnTo>
                  <a:pt x="5667" y="169"/>
                </a:lnTo>
                <a:lnTo>
                  <a:pt x="5667" y="253"/>
                </a:lnTo>
                <a:lnTo>
                  <a:pt x="5667" y="338"/>
                </a:lnTo>
                <a:lnTo>
                  <a:pt x="5667" y="422"/>
                </a:lnTo>
                <a:lnTo>
                  <a:pt x="5667" y="505"/>
                </a:lnTo>
                <a:lnTo>
                  <a:pt x="5667" y="591"/>
                </a:lnTo>
                <a:lnTo>
                  <a:pt x="5667" y="674"/>
                </a:lnTo>
                <a:lnTo>
                  <a:pt x="5667" y="758"/>
                </a:lnTo>
                <a:lnTo>
                  <a:pt x="5667" y="843"/>
                </a:lnTo>
                <a:lnTo>
                  <a:pt x="5667" y="927"/>
                </a:lnTo>
                <a:lnTo>
                  <a:pt x="5667" y="1011"/>
                </a:lnTo>
                <a:lnTo>
                  <a:pt x="5667" y="1096"/>
                </a:lnTo>
                <a:lnTo>
                  <a:pt x="5667" y="1180"/>
                </a:lnTo>
                <a:lnTo>
                  <a:pt x="5667" y="1264"/>
                </a:lnTo>
                <a:lnTo>
                  <a:pt x="5667" y="1348"/>
                </a:lnTo>
                <a:lnTo>
                  <a:pt x="5667" y="1431"/>
                </a:lnTo>
                <a:lnTo>
                  <a:pt x="5667" y="1515"/>
                </a:lnTo>
                <a:lnTo>
                  <a:pt x="5667" y="1600"/>
                </a:lnTo>
                <a:lnTo>
                  <a:pt x="5667" y="1684"/>
                </a:lnTo>
                <a:lnTo>
                  <a:pt x="5667" y="1768"/>
                </a:lnTo>
                <a:lnTo>
                  <a:pt x="5667" y="1852"/>
                </a:lnTo>
                <a:lnTo>
                  <a:pt x="5667" y="1937"/>
                </a:lnTo>
                <a:lnTo>
                  <a:pt x="5667" y="2021"/>
                </a:lnTo>
                <a:lnTo>
                  <a:pt x="5667" y="2105"/>
                </a:lnTo>
                <a:lnTo>
                  <a:pt x="5667" y="2188"/>
                </a:lnTo>
                <a:lnTo>
                  <a:pt x="5667" y="2274"/>
                </a:lnTo>
                <a:lnTo>
                  <a:pt x="5667" y="2357"/>
                </a:lnTo>
                <a:lnTo>
                  <a:pt x="5667" y="2441"/>
                </a:lnTo>
                <a:lnTo>
                  <a:pt x="5667" y="2525"/>
                </a:lnTo>
                <a:lnTo>
                  <a:pt x="5667" y="2609"/>
                </a:lnTo>
                <a:lnTo>
                  <a:pt x="5667" y="2694"/>
                </a:lnTo>
                <a:lnTo>
                  <a:pt x="5328" y="2747"/>
                </a:lnTo>
                <a:lnTo>
                  <a:pt x="5002" y="2799"/>
                </a:lnTo>
                <a:lnTo>
                  <a:pt x="4690" y="2848"/>
                </a:lnTo>
                <a:lnTo>
                  <a:pt x="4391" y="2896"/>
                </a:lnTo>
                <a:lnTo>
                  <a:pt x="4103" y="2941"/>
                </a:lnTo>
                <a:lnTo>
                  <a:pt x="3828" y="2984"/>
                </a:lnTo>
                <a:lnTo>
                  <a:pt x="3565" y="3027"/>
                </a:lnTo>
                <a:lnTo>
                  <a:pt x="3312" y="3066"/>
                </a:lnTo>
                <a:lnTo>
                  <a:pt x="3071" y="3105"/>
                </a:lnTo>
                <a:lnTo>
                  <a:pt x="2841" y="3141"/>
                </a:lnTo>
                <a:lnTo>
                  <a:pt x="2619" y="3176"/>
                </a:lnTo>
                <a:lnTo>
                  <a:pt x="2409" y="3209"/>
                </a:lnTo>
                <a:lnTo>
                  <a:pt x="2209" y="3241"/>
                </a:lnTo>
                <a:lnTo>
                  <a:pt x="2017" y="3271"/>
                </a:lnTo>
                <a:lnTo>
                  <a:pt x="1833" y="3300"/>
                </a:lnTo>
                <a:lnTo>
                  <a:pt x="1658" y="3328"/>
                </a:lnTo>
                <a:lnTo>
                  <a:pt x="1532" y="3348"/>
                </a:lnTo>
                <a:lnTo>
                  <a:pt x="1408" y="3368"/>
                </a:lnTo>
                <a:lnTo>
                  <a:pt x="1288" y="3387"/>
                </a:lnTo>
                <a:lnTo>
                  <a:pt x="1171" y="3406"/>
                </a:lnTo>
                <a:lnTo>
                  <a:pt x="1057" y="3423"/>
                </a:lnTo>
                <a:lnTo>
                  <a:pt x="946" y="3441"/>
                </a:lnTo>
                <a:lnTo>
                  <a:pt x="839" y="3458"/>
                </a:lnTo>
                <a:lnTo>
                  <a:pt x="735" y="3474"/>
                </a:lnTo>
                <a:lnTo>
                  <a:pt x="633" y="3491"/>
                </a:lnTo>
                <a:lnTo>
                  <a:pt x="534" y="3507"/>
                </a:lnTo>
                <a:lnTo>
                  <a:pt x="438" y="3522"/>
                </a:lnTo>
                <a:lnTo>
                  <a:pt x="345" y="3536"/>
                </a:lnTo>
                <a:lnTo>
                  <a:pt x="255" y="3551"/>
                </a:lnTo>
                <a:lnTo>
                  <a:pt x="167" y="3565"/>
                </a:lnTo>
                <a:lnTo>
                  <a:pt x="82" y="3579"/>
                </a:lnTo>
                <a:lnTo>
                  <a:pt x="0" y="3591"/>
                </a:lnTo>
                <a:lnTo>
                  <a:pt x="0" y="3522"/>
                </a:lnTo>
                <a:lnTo>
                  <a:pt x="0" y="3452"/>
                </a:lnTo>
                <a:lnTo>
                  <a:pt x="0" y="3382"/>
                </a:lnTo>
                <a:lnTo>
                  <a:pt x="0" y="3313"/>
                </a:lnTo>
                <a:lnTo>
                  <a:pt x="0" y="3243"/>
                </a:lnTo>
                <a:lnTo>
                  <a:pt x="0" y="3173"/>
                </a:lnTo>
                <a:lnTo>
                  <a:pt x="0" y="3104"/>
                </a:lnTo>
                <a:lnTo>
                  <a:pt x="0" y="3033"/>
                </a:lnTo>
                <a:lnTo>
                  <a:pt x="0" y="2964"/>
                </a:lnTo>
                <a:lnTo>
                  <a:pt x="0" y="2895"/>
                </a:lnTo>
                <a:lnTo>
                  <a:pt x="0" y="2824"/>
                </a:lnTo>
                <a:lnTo>
                  <a:pt x="0" y="2755"/>
                </a:lnTo>
                <a:lnTo>
                  <a:pt x="0" y="2684"/>
                </a:lnTo>
                <a:lnTo>
                  <a:pt x="0" y="2615"/>
                </a:lnTo>
                <a:lnTo>
                  <a:pt x="0" y="2545"/>
                </a:lnTo>
                <a:lnTo>
                  <a:pt x="0" y="247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dk1"/>
              </a:solidFill>
            </a:endParaRPr>
          </a:p>
        </p:txBody>
      </p:sp>
      <p:sp>
        <p:nvSpPr>
          <p:cNvPr id="927" name="Google Shape;927;p68"/>
          <p:cNvSpPr/>
          <p:nvPr/>
        </p:nvSpPr>
        <p:spPr>
          <a:xfrm>
            <a:off x="1159457" y="1730010"/>
            <a:ext cx="2521123" cy="2520739"/>
          </a:xfrm>
          <a:custGeom>
            <a:avLst/>
            <a:gdLst/>
            <a:ahLst/>
            <a:cxnLst/>
            <a:rect l="l" t="t" r="r" b="b"/>
            <a:pathLst>
              <a:path w="6863" h="6862" extrusionOk="0">
                <a:moveTo>
                  <a:pt x="3432" y="0"/>
                </a:moveTo>
                <a:lnTo>
                  <a:pt x="3608" y="4"/>
                </a:lnTo>
                <a:lnTo>
                  <a:pt x="3783" y="17"/>
                </a:lnTo>
                <a:lnTo>
                  <a:pt x="3954" y="39"/>
                </a:lnTo>
                <a:lnTo>
                  <a:pt x="4123" y="69"/>
                </a:lnTo>
                <a:lnTo>
                  <a:pt x="4289" y="108"/>
                </a:lnTo>
                <a:lnTo>
                  <a:pt x="4452" y="154"/>
                </a:lnTo>
                <a:lnTo>
                  <a:pt x="4611" y="208"/>
                </a:lnTo>
                <a:lnTo>
                  <a:pt x="4767" y="270"/>
                </a:lnTo>
                <a:lnTo>
                  <a:pt x="4919" y="338"/>
                </a:lnTo>
                <a:lnTo>
                  <a:pt x="5067" y="414"/>
                </a:lnTo>
                <a:lnTo>
                  <a:pt x="5211" y="497"/>
                </a:lnTo>
                <a:lnTo>
                  <a:pt x="5350" y="586"/>
                </a:lnTo>
                <a:lnTo>
                  <a:pt x="5484" y="682"/>
                </a:lnTo>
                <a:lnTo>
                  <a:pt x="5614" y="784"/>
                </a:lnTo>
                <a:lnTo>
                  <a:pt x="5739" y="891"/>
                </a:lnTo>
                <a:lnTo>
                  <a:pt x="5858" y="1005"/>
                </a:lnTo>
                <a:lnTo>
                  <a:pt x="5971" y="1124"/>
                </a:lnTo>
                <a:lnTo>
                  <a:pt x="6079" y="1248"/>
                </a:lnTo>
                <a:lnTo>
                  <a:pt x="6181" y="1378"/>
                </a:lnTo>
                <a:lnTo>
                  <a:pt x="6276" y="1513"/>
                </a:lnTo>
                <a:lnTo>
                  <a:pt x="6366" y="1651"/>
                </a:lnTo>
                <a:lnTo>
                  <a:pt x="6449" y="1796"/>
                </a:lnTo>
                <a:lnTo>
                  <a:pt x="6524" y="1943"/>
                </a:lnTo>
                <a:lnTo>
                  <a:pt x="6593" y="2095"/>
                </a:lnTo>
                <a:lnTo>
                  <a:pt x="6654" y="2252"/>
                </a:lnTo>
                <a:lnTo>
                  <a:pt x="6709" y="2411"/>
                </a:lnTo>
                <a:lnTo>
                  <a:pt x="6755" y="2574"/>
                </a:lnTo>
                <a:lnTo>
                  <a:pt x="6793" y="2739"/>
                </a:lnTo>
                <a:lnTo>
                  <a:pt x="6823" y="2909"/>
                </a:lnTo>
                <a:lnTo>
                  <a:pt x="6845" y="3080"/>
                </a:lnTo>
                <a:lnTo>
                  <a:pt x="6858" y="3254"/>
                </a:lnTo>
                <a:lnTo>
                  <a:pt x="6863" y="3432"/>
                </a:lnTo>
                <a:lnTo>
                  <a:pt x="6858" y="3608"/>
                </a:lnTo>
                <a:lnTo>
                  <a:pt x="6845" y="3782"/>
                </a:lnTo>
                <a:lnTo>
                  <a:pt x="6823" y="3954"/>
                </a:lnTo>
                <a:lnTo>
                  <a:pt x="6793" y="4123"/>
                </a:lnTo>
                <a:lnTo>
                  <a:pt x="6755" y="4288"/>
                </a:lnTo>
                <a:lnTo>
                  <a:pt x="6709" y="4451"/>
                </a:lnTo>
                <a:lnTo>
                  <a:pt x="6654" y="4612"/>
                </a:lnTo>
                <a:lnTo>
                  <a:pt x="6593" y="4767"/>
                </a:lnTo>
                <a:lnTo>
                  <a:pt x="6524" y="4919"/>
                </a:lnTo>
                <a:lnTo>
                  <a:pt x="6449" y="5067"/>
                </a:lnTo>
                <a:lnTo>
                  <a:pt x="6366" y="5211"/>
                </a:lnTo>
                <a:lnTo>
                  <a:pt x="6276" y="5349"/>
                </a:lnTo>
                <a:lnTo>
                  <a:pt x="6181" y="5484"/>
                </a:lnTo>
                <a:lnTo>
                  <a:pt x="6079" y="5614"/>
                </a:lnTo>
                <a:lnTo>
                  <a:pt x="5971" y="5738"/>
                </a:lnTo>
                <a:lnTo>
                  <a:pt x="5858" y="5857"/>
                </a:lnTo>
                <a:lnTo>
                  <a:pt x="5739" y="5971"/>
                </a:lnTo>
                <a:lnTo>
                  <a:pt x="5614" y="6079"/>
                </a:lnTo>
                <a:lnTo>
                  <a:pt x="5484" y="6180"/>
                </a:lnTo>
                <a:lnTo>
                  <a:pt x="5350" y="6276"/>
                </a:lnTo>
                <a:lnTo>
                  <a:pt x="5211" y="6366"/>
                </a:lnTo>
                <a:lnTo>
                  <a:pt x="5067" y="6449"/>
                </a:lnTo>
                <a:lnTo>
                  <a:pt x="4919" y="6524"/>
                </a:lnTo>
                <a:lnTo>
                  <a:pt x="4767" y="6592"/>
                </a:lnTo>
                <a:lnTo>
                  <a:pt x="4611" y="6654"/>
                </a:lnTo>
                <a:lnTo>
                  <a:pt x="4452" y="6708"/>
                </a:lnTo>
                <a:lnTo>
                  <a:pt x="4289" y="6754"/>
                </a:lnTo>
                <a:lnTo>
                  <a:pt x="4123" y="6793"/>
                </a:lnTo>
                <a:lnTo>
                  <a:pt x="3954" y="6823"/>
                </a:lnTo>
                <a:lnTo>
                  <a:pt x="3783" y="6845"/>
                </a:lnTo>
                <a:lnTo>
                  <a:pt x="3608" y="6858"/>
                </a:lnTo>
                <a:lnTo>
                  <a:pt x="3432" y="6862"/>
                </a:lnTo>
                <a:lnTo>
                  <a:pt x="3255" y="6858"/>
                </a:lnTo>
                <a:lnTo>
                  <a:pt x="3080" y="6845"/>
                </a:lnTo>
                <a:lnTo>
                  <a:pt x="2909" y="6823"/>
                </a:lnTo>
                <a:lnTo>
                  <a:pt x="2740" y="6793"/>
                </a:lnTo>
                <a:lnTo>
                  <a:pt x="2574" y="6754"/>
                </a:lnTo>
                <a:lnTo>
                  <a:pt x="2411" y="6708"/>
                </a:lnTo>
                <a:lnTo>
                  <a:pt x="2252" y="6654"/>
                </a:lnTo>
                <a:lnTo>
                  <a:pt x="2096" y="6592"/>
                </a:lnTo>
                <a:lnTo>
                  <a:pt x="1944" y="6524"/>
                </a:lnTo>
                <a:lnTo>
                  <a:pt x="1796" y="6449"/>
                </a:lnTo>
                <a:lnTo>
                  <a:pt x="1653" y="6366"/>
                </a:lnTo>
                <a:lnTo>
                  <a:pt x="1513" y="6276"/>
                </a:lnTo>
                <a:lnTo>
                  <a:pt x="1378" y="6180"/>
                </a:lnTo>
                <a:lnTo>
                  <a:pt x="1249" y="6079"/>
                </a:lnTo>
                <a:lnTo>
                  <a:pt x="1124" y="5971"/>
                </a:lnTo>
                <a:lnTo>
                  <a:pt x="1005" y="5857"/>
                </a:lnTo>
                <a:lnTo>
                  <a:pt x="892" y="5738"/>
                </a:lnTo>
                <a:lnTo>
                  <a:pt x="784" y="5614"/>
                </a:lnTo>
                <a:lnTo>
                  <a:pt x="682" y="5484"/>
                </a:lnTo>
                <a:lnTo>
                  <a:pt x="586" y="5349"/>
                </a:lnTo>
                <a:lnTo>
                  <a:pt x="497" y="5211"/>
                </a:lnTo>
                <a:lnTo>
                  <a:pt x="414" y="5067"/>
                </a:lnTo>
                <a:lnTo>
                  <a:pt x="338" y="4919"/>
                </a:lnTo>
                <a:lnTo>
                  <a:pt x="270" y="4767"/>
                </a:lnTo>
                <a:lnTo>
                  <a:pt x="208" y="4612"/>
                </a:lnTo>
                <a:lnTo>
                  <a:pt x="154" y="4451"/>
                </a:lnTo>
                <a:lnTo>
                  <a:pt x="108" y="4288"/>
                </a:lnTo>
                <a:lnTo>
                  <a:pt x="69" y="4123"/>
                </a:lnTo>
                <a:lnTo>
                  <a:pt x="40" y="3954"/>
                </a:lnTo>
                <a:lnTo>
                  <a:pt x="18" y="3782"/>
                </a:lnTo>
                <a:lnTo>
                  <a:pt x="5" y="3608"/>
                </a:lnTo>
                <a:lnTo>
                  <a:pt x="0" y="3432"/>
                </a:lnTo>
                <a:lnTo>
                  <a:pt x="5" y="3254"/>
                </a:lnTo>
                <a:lnTo>
                  <a:pt x="18" y="3080"/>
                </a:lnTo>
                <a:lnTo>
                  <a:pt x="40" y="2909"/>
                </a:lnTo>
                <a:lnTo>
                  <a:pt x="69" y="2739"/>
                </a:lnTo>
                <a:lnTo>
                  <a:pt x="108" y="2574"/>
                </a:lnTo>
                <a:lnTo>
                  <a:pt x="154" y="2411"/>
                </a:lnTo>
                <a:lnTo>
                  <a:pt x="208" y="2252"/>
                </a:lnTo>
                <a:lnTo>
                  <a:pt x="270" y="2095"/>
                </a:lnTo>
                <a:lnTo>
                  <a:pt x="338" y="1943"/>
                </a:lnTo>
                <a:lnTo>
                  <a:pt x="414" y="1796"/>
                </a:lnTo>
                <a:lnTo>
                  <a:pt x="497" y="1651"/>
                </a:lnTo>
                <a:lnTo>
                  <a:pt x="586" y="1513"/>
                </a:lnTo>
                <a:lnTo>
                  <a:pt x="682" y="1378"/>
                </a:lnTo>
                <a:lnTo>
                  <a:pt x="784" y="1248"/>
                </a:lnTo>
                <a:lnTo>
                  <a:pt x="892" y="1124"/>
                </a:lnTo>
                <a:lnTo>
                  <a:pt x="1005" y="1005"/>
                </a:lnTo>
                <a:lnTo>
                  <a:pt x="1124" y="891"/>
                </a:lnTo>
                <a:lnTo>
                  <a:pt x="1249" y="784"/>
                </a:lnTo>
                <a:lnTo>
                  <a:pt x="1378" y="682"/>
                </a:lnTo>
                <a:lnTo>
                  <a:pt x="1513" y="586"/>
                </a:lnTo>
                <a:lnTo>
                  <a:pt x="1653" y="497"/>
                </a:lnTo>
                <a:lnTo>
                  <a:pt x="1796" y="414"/>
                </a:lnTo>
                <a:lnTo>
                  <a:pt x="1944" y="338"/>
                </a:lnTo>
                <a:lnTo>
                  <a:pt x="2096" y="270"/>
                </a:lnTo>
                <a:lnTo>
                  <a:pt x="2252" y="208"/>
                </a:lnTo>
                <a:lnTo>
                  <a:pt x="2411" y="154"/>
                </a:lnTo>
                <a:lnTo>
                  <a:pt x="2574" y="108"/>
                </a:lnTo>
                <a:lnTo>
                  <a:pt x="2740" y="69"/>
                </a:lnTo>
                <a:lnTo>
                  <a:pt x="2909" y="39"/>
                </a:lnTo>
                <a:lnTo>
                  <a:pt x="3080" y="17"/>
                </a:lnTo>
                <a:lnTo>
                  <a:pt x="3255" y="4"/>
                </a:lnTo>
                <a:lnTo>
                  <a:pt x="34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634968" sx="98000" sy="98000" algn="ctr" rotWithShape="0">
              <a:srgbClr val="000000">
                <a:alpha val="9800"/>
              </a:srgbClr>
            </a:outerShdw>
          </a:effectLst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928" name="Google Shape;928;p68"/>
          <p:cNvSpPr/>
          <p:nvPr/>
        </p:nvSpPr>
        <p:spPr>
          <a:xfrm>
            <a:off x="1477704" y="2048209"/>
            <a:ext cx="1884631" cy="1884340"/>
          </a:xfrm>
          <a:custGeom>
            <a:avLst/>
            <a:gdLst/>
            <a:ahLst/>
            <a:cxnLst/>
            <a:rect l="l" t="t" r="r" b="b"/>
            <a:pathLst>
              <a:path w="6863" h="6862" extrusionOk="0">
                <a:moveTo>
                  <a:pt x="3432" y="0"/>
                </a:moveTo>
                <a:lnTo>
                  <a:pt x="3608" y="4"/>
                </a:lnTo>
                <a:lnTo>
                  <a:pt x="3783" y="17"/>
                </a:lnTo>
                <a:lnTo>
                  <a:pt x="3954" y="39"/>
                </a:lnTo>
                <a:lnTo>
                  <a:pt x="4123" y="69"/>
                </a:lnTo>
                <a:lnTo>
                  <a:pt x="4289" y="108"/>
                </a:lnTo>
                <a:lnTo>
                  <a:pt x="4452" y="154"/>
                </a:lnTo>
                <a:lnTo>
                  <a:pt x="4611" y="208"/>
                </a:lnTo>
                <a:lnTo>
                  <a:pt x="4767" y="270"/>
                </a:lnTo>
                <a:lnTo>
                  <a:pt x="4919" y="338"/>
                </a:lnTo>
                <a:lnTo>
                  <a:pt x="5067" y="414"/>
                </a:lnTo>
                <a:lnTo>
                  <a:pt x="5211" y="497"/>
                </a:lnTo>
                <a:lnTo>
                  <a:pt x="5350" y="586"/>
                </a:lnTo>
                <a:lnTo>
                  <a:pt x="5484" y="682"/>
                </a:lnTo>
                <a:lnTo>
                  <a:pt x="5614" y="784"/>
                </a:lnTo>
                <a:lnTo>
                  <a:pt x="5739" y="891"/>
                </a:lnTo>
                <a:lnTo>
                  <a:pt x="5858" y="1005"/>
                </a:lnTo>
                <a:lnTo>
                  <a:pt x="5971" y="1124"/>
                </a:lnTo>
                <a:lnTo>
                  <a:pt x="6079" y="1248"/>
                </a:lnTo>
                <a:lnTo>
                  <a:pt x="6181" y="1378"/>
                </a:lnTo>
                <a:lnTo>
                  <a:pt x="6276" y="1513"/>
                </a:lnTo>
                <a:lnTo>
                  <a:pt x="6366" y="1651"/>
                </a:lnTo>
                <a:lnTo>
                  <a:pt x="6449" y="1796"/>
                </a:lnTo>
                <a:lnTo>
                  <a:pt x="6524" y="1943"/>
                </a:lnTo>
                <a:lnTo>
                  <a:pt x="6593" y="2095"/>
                </a:lnTo>
                <a:lnTo>
                  <a:pt x="6654" y="2252"/>
                </a:lnTo>
                <a:lnTo>
                  <a:pt x="6709" y="2411"/>
                </a:lnTo>
                <a:lnTo>
                  <a:pt x="6755" y="2574"/>
                </a:lnTo>
                <a:lnTo>
                  <a:pt x="6793" y="2739"/>
                </a:lnTo>
                <a:lnTo>
                  <a:pt x="6823" y="2909"/>
                </a:lnTo>
                <a:lnTo>
                  <a:pt x="6845" y="3080"/>
                </a:lnTo>
                <a:lnTo>
                  <a:pt x="6858" y="3254"/>
                </a:lnTo>
                <a:lnTo>
                  <a:pt x="6863" y="3432"/>
                </a:lnTo>
                <a:lnTo>
                  <a:pt x="6858" y="3608"/>
                </a:lnTo>
                <a:lnTo>
                  <a:pt x="6845" y="3782"/>
                </a:lnTo>
                <a:lnTo>
                  <a:pt x="6823" y="3954"/>
                </a:lnTo>
                <a:lnTo>
                  <a:pt x="6793" y="4123"/>
                </a:lnTo>
                <a:lnTo>
                  <a:pt x="6755" y="4288"/>
                </a:lnTo>
                <a:lnTo>
                  <a:pt x="6709" y="4451"/>
                </a:lnTo>
                <a:lnTo>
                  <a:pt x="6654" y="4612"/>
                </a:lnTo>
                <a:lnTo>
                  <a:pt x="6593" y="4767"/>
                </a:lnTo>
                <a:lnTo>
                  <a:pt x="6524" y="4919"/>
                </a:lnTo>
                <a:lnTo>
                  <a:pt x="6449" y="5067"/>
                </a:lnTo>
                <a:lnTo>
                  <a:pt x="6366" y="5211"/>
                </a:lnTo>
                <a:lnTo>
                  <a:pt x="6276" y="5349"/>
                </a:lnTo>
                <a:lnTo>
                  <a:pt x="6181" y="5484"/>
                </a:lnTo>
                <a:lnTo>
                  <a:pt x="6079" y="5614"/>
                </a:lnTo>
                <a:lnTo>
                  <a:pt x="5971" y="5738"/>
                </a:lnTo>
                <a:lnTo>
                  <a:pt x="5858" y="5857"/>
                </a:lnTo>
                <a:lnTo>
                  <a:pt x="5739" y="5971"/>
                </a:lnTo>
                <a:lnTo>
                  <a:pt x="5614" y="6079"/>
                </a:lnTo>
                <a:lnTo>
                  <a:pt x="5484" y="6180"/>
                </a:lnTo>
                <a:lnTo>
                  <a:pt x="5350" y="6276"/>
                </a:lnTo>
                <a:lnTo>
                  <a:pt x="5211" y="6366"/>
                </a:lnTo>
                <a:lnTo>
                  <a:pt x="5067" y="6449"/>
                </a:lnTo>
                <a:lnTo>
                  <a:pt x="4919" y="6524"/>
                </a:lnTo>
                <a:lnTo>
                  <a:pt x="4767" y="6592"/>
                </a:lnTo>
                <a:lnTo>
                  <a:pt x="4611" y="6654"/>
                </a:lnTo>
                <a:lnTo>
                  <a:pt x="4452" y="6708"/>
                </a:lnTo>
                <a:lnTo>
                  <a:pt x="4289" y="6754"/>
                </a:lnTo>
                <a:lnTo>
                  <a:pt x="4123" y="6793"/>
                </a:lnTo>
                <a:lnTo>
                  <a:pt x="3954" y="6823"/>
                </a:lnTo>
                <a:lnTo>
                  <a:pt x="3783" y="6845"/>
                </a:lnTo>
                <a:lnTo>
                  <a:pt x="3608" y="6858"/>
                </a:lnTo>
                <a:lnTo>
                  <a:pt x="3432" y="6862"/>
                </a:lnTo>
                <a:lnTo>
                  <a:pt x="3255" y="6858"/>
                </a:lnTo>
                <a:lnTo>
                  <a:pt x="3080" y="6845"/>
                </a:lnTo>
                <a:lnTo>
                  <a:pt x="2909" y="6823"/>
                </a:lnTo>
                <a:lnTo>
                  <a:pt x="2740" y="6793"/>
                </a:lnTo>
                <a:lnTo>
                  <a:pt x="2574" y="6754"/>
                </a:lnTo>
                <a:lnTo>
                  <a:pt x="2411" y="6708"/>
                </a:lnTo>
                <a:lnTo>
                  <a:pt x="2252" y="6654"/>
                </a:lnTo>
                <a:lnTo>
                  <a:pt x="2096" y="6592"/>
                </a:lnTo>
                <a:lnTo>
                  <a:pt x="1944" y="6524"/>
                </a:lnTo>
                <a:lnTo>
                  <a:pt x="1796" y="6449"/>
                </a:lnTo>
                <a:lnTo>
                  <a:pt x="1653" y="6366"/>
                </a:lnTo>
                <a:lnTo>
                  <a:pt x="1513" y="6276"/>
                </a:lnTo>
                <a:lnTo>
                  <a:pt x="1378" y="6180"/>
                </a:lnTo>
                <a:lnTo>
                  <a:pt x="1249" y="6079"/>
                </a:lnTo>
                <a:lnTo>
                  <a:pt x="1124" y="5971"/>
                </a:lnTo>
                <a:lnTo>
                  <a:pt x="1005" y="5857"/>
                </a:lnTo>
                <a:lnTo>
                  <a:pt x="892" y="5738"/>
                </a:lnTo>
                <a:lnTo>
                  <a:pt x="784" y="5614"/>
                </a:lnTo>
                <a:lnTo>
                  <a:pt x="682" y="5484"/>
                </a:lnTo>
                <a:lnTo>
                  <a:pt x="586" y="5349"/>
                </a:lnTo>
                <a:lnTo>
                  <a:pt x="497" y="5211"/>
                </a:lnTo>
                <a:lnTo>
                  <a:pt x="414" y="5067"/>
                </a:lnTo>
                <a:lnTo>
                  <a:pt x="338" y="4919"/>
                </a:lnTo>
                <a:lnTo>
                  <a:pt x="270" y="4767"/>
                </a:lnTo>
                <a:lnTo>
                  <a:pt x="208" y="4612"/>
                </a:lnTo>
                <a:lnTo>
                  <a:pt x="154" y="4451"/>
                </a:lnTo>
                <a:lnTo>
                  <a:pt x="108" y="4288"/>
                </a:lnTo>
                <a:lnTo>
                  <a:pt x="69" y="4123"/>
                </a:lnTo>
                <a:lnTo>
                  <a:pt x="40" y="3954"/>
                </a:lnTo>
                <a:lnTo>
                  <a:pt x="18" y="3782"/>
                </a:lnTo>
                <a:lnTo>
                  <a:pt x="5" y="3608"/>
                </a:lnTo>
                <a:lnTo>
                  <a:pt x="0" y="3432"/>
                </a:lnTo>
                <a:lnTo>
                  <a:pt x="5" y="3254"/>
                </a:lnTo>
                <a:lnTo>
                  <a:pt x="18" y="3080"/>
                </a:lnTo>
                <a:lnTo>
                  <a:pt x="40" y="2909"/>
                </a:lnTo>
                <a:lnTo>
                  <a:pt x="69" y="2739"/>
                </a:lnTo>
                <a:lnTo>
                  <a:pt x="108" y="2574"/>
                </a:lnTo>
                <a:lnTo>
                  <a:pt x="154" y="2411"/>
                </a:lnTo>
                <a:lnTo>
                  <a:pt x="208" y="2252"/>
                </a:lnTo>
                <a:lnTo>
                  <a:pt x="270" y="2095"/>
                </a:lnTo>
                <a:lnTo>
                  <a:pt x="338" y="1943"/>
                </a:lnTo>
                <a:lnTo>
                  <a:pt x="414" y="1796"/>
                </a:lnTo>
                <a:lnTo>
                  <a:pt x="497" y="1651"/>
                </a:lnTo>
                <a:lnTo>
                  <a:pt x="586" y="1513"/>
                </a:lnTo>
                <a:lnTo>
                  <a:pt x="682" y="1378"/>
                </a:lnTo>
                <a:lnTo>
                  <a:pt x="784" y="1248"/>
                </a:lnTo>
                <a:lnTo>
                  <a:pt x="892" y="1124"/>
                </a:lnTo>
                <a:lnTo>
                  <a:pt x="1005" y="1005"/>
                </a:lnTo>
                <a:lnTo>
                  <a:pt x="1124" y="891"/>
                </a:lnTo>
                <a:lnTo>
                  <a:pt x="1249" y="784"/>
                </a:lnTo>
                <a:lnTo>
                  <a:pt x="1378" y="682"/>
                </a:lnTo>
                <a:lnTo>
                  <a:pt x="1513" y="586"/>
                </a:lnTo>
                <a:lnTo>
                  <a:pt x="1653" y="497"/>
                </a:lnTo>
                <a:lnTo>
                  <a:pt x="1796" y="414"/>
                </a:lnTo>
                <a:lnTo>
                  <a:pt x="1944" y="338"/>
                </a:lnTo>
                <a:lnTo>
                  <a:pt x="2096" y="270"/>
                </a:lnTo>
                <a:lnTo>
                  <a:pt x="2252" y="208"/>
                </a:lnTo>
                <a:lnTo>
                  <a:pt x="2411" y="154"/>
                </a:lnTo>
                <a:lnTo>
                  <a:pt x="2574" y="108"/>
                </a:lnTo>
                <a:lnTo>
                  <a:pt x="2740" y="69"/>
                </a:lnTo>
                <a:lnTo>
                  <a:pt x="2909" y="39"/>
                </a:lnTo>
                <a:lnTo>
                  <a:pt x="3080" y="17"/>
                </a:lnTo>
                <a:lnTo>
                  <a:pt x="3255" y="4"/>
                </a:lnTo>
                <a:lnTo>
                  <a:pt x="343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634968" sx="98000" sy="98000" algn="ctr" rotWithShape="0">
              <a:srgbClr val="000000">
                <a:alpha val="21960"/>
              </a:srgbClr>
            </a:outerShdw>
          </a:effectLst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929" name="Google Shape;929;p68"/>
          <p:cNvSpPr txBox="1"/>
          <p:nvPr/>
        </p:nvSpPr>
        <p:spPr>
          <a:xfrm>
            <a:off x="4853957" y="1939621"/>
            <a:ext cx="26580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2"/>
                </a:solidFill>
              </a:rPr>
              <a:t>Lorem ipsum dolor sit, sed do eiusmod.</a:t>
            </a:r>
            <a:endParaRPr sz="999">
              <a:solidFill>
                <a:schemeClr val="lt2"/>
              </a:solidFill>
            </a:endParaRPr>
          </a:p>
        </p:txBody>
      </p:sp>
      <p:sp>
        <p:nvSpPr>
          <p:cNvPr id="930" name="Google Shape;930;p68"/>
          <p:cNvSpPr txBox="1"/>
          <p:nvPr/>
        </p:nvSpPr>
        <p:spPr>
          <a:xfrm>
            <a:off x="4853963" y="1724224"/>
            <a:ext cx="15966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9" b="1">
                <a:solidFill>
                  <a:schemeClr val="lt2"/>
                </a:solidFill>
              </a:rPr>
              <a:t>Description Here</a:t>
            </a:r>
            <a:endParaRPr sz="1249" b="1">
              <a:solidFill>
                <a:schemeClr val="lt2"/>
              </a:solidFill>
            </a:endParaRPr>
          </a:p>
        </p:txBody>
      </p:sp>
      <p:sp>
        <p:nvSpPr>
          <p:cNvPr id="931" name="Google Shape;931;p68"/>
          <p:cNvSpPr txBox="1"/>
          <p:nvPr/>
        </p:nvSpPr>
        <p:spPr>
          <a:xfrm>
            <a:off x="4853957" y="2972205"/>
            <a:ext cx="26580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2"/>
                </a:solidFill>
              </a:rPr>
              <a:t>Lorem ipsum dolor sit, sed do eiusmod.</a:t>
            </a:r>
            <a:endParaRPr sz="999">
              <a:solidFill>
                <a:schemeClr val="lt2"/>
              </a:solidFill>
            </a:endParaRPr>
          </a:p>
        </p:txBody>
      </p:sp>
      <p:sp>
        <p:nvSpPr>
          <p:cNvPr id="932" name="Google Shape;932;p68"/>
          <p:cNvSpPr txBox="1"/>
          <p:nvPr/>
        </p:nvSpPr>
        <p:spPr>
          <a:xfrm>
            <a:off x="4853964" y="2756815"/>
            <a:ext cx="17490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9" b="1">
                <a:solidFill>
                  <a:schemeClr val="lt2"/>
                </a:solidFill>
              </a:rPr>
              <a:t>Description Here</a:t>
            </a:r>
            <a:endParaRPr sz="1249" b="1">
              <a:solidFill>
                <a:schemeClr val="lt2"/>
              </a:solidFill>
            </a:endParaRPr>
          </a:p>
        </p:txBody>
      </p:sp>
      <p:sp>
        <p:nvSpPr>
          <p:cNvPr id="933" name="Google Shape;933;p68"/>
          <p:cNvSpPr txBox="1"/>
          <p:nvPr/>
        </p:nvSpPr>
        <p:spPr>
          <a:xfrm>
            <a:off x="4853957" y="4036265"/>
            <a:ext cx="26580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2"/>
                </a:solidFill>
              </a:rPr>
              <a:t>Lorem ipsum dolor sit, sed do eiusmod.</a:t>
            </a:r>
            <a:endParaRPr sz="999">
              <a:solidFill>
                <a:schemeClr val="lt2"/>
              </a:solidFill>
            </a:endParaRPr>
          </a:p>
        </p:txBody>
      </p:sp>
      <p:sp>
        <p:nvSpPr>
          <p:cNvPr id="934" name="Google Shape;934;p68"/>
          <p:cNvSpPr txBox="1"/>
          <p:nvPr/>
        </p:nvSpPr>
        <p:spPr>
          <a:xfrm>
            <a:off x="4853963" y="3820865"/>
            <a:ext cx="16473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9" b="1">
                <a:solidFill>
                  <a:schemeClr val="lt2"/>
                </a:solidFill>
              </a:rPr>
              <a:t>Description Here</a:t>
            </a:r>
            <a:endParaRPr sz="1249" b="1">
              <a:solidFill>
                <a:schemeClr val="lt2"/>
              </a:solidFill>
            </a:endParaRPr>
          </a:p>
        </p:txBody>
      </p:sp>
      <p:grpSp>
        <p:nvGrpSpPr>
          <p:cNvPr id="935" name="Google Shape;935;p68"/>
          <p:cNvGrpSpPr/>
          <p:nvPr/>
        </p:nvGrpSpPr>
        <p:grpSpPr>
          <a:xfrm>
            <a:off x="441134" y="444869"/>
            <a:ext cx="3411300" cy="553235"/>
            <a:chOff x="882268" y="889915"/>
            <a:chExt cx="6822600" cy="1106691"/>
          </a:xfrm>
        </p:grpSpPr>
        <p:sp>
          <p:nvSpPr>
            <p:cNvPr id="936" name="Google Shape;936;p68"/>
            <p:cNvSpPr txBox="1"/>
            <p:nvPr/>
          </p:nvSpPr>
          <p:spPr>
            <a:xfrm>
              <a:off x="882268" y="889915"/>
              <a:ext cx="6822600" cy="7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49" b="1">
                  <a:solidFill>
                    <a:schemeClr val="lt1"/>
                  </a:solidFill>
                </a:rPr>
                <a:t>Different statistics</a:t>
              </a:r>
              <a:endParaRPr sz="2249" b="1">
                <a:solidFill>
                  <a:schemeClr val="lt1"/>
                </a:solidFill>
              </a:endParaRPr>
            </a:p>
          </p:txBody>
        </p:sp>
        <p:sp>
          <p:nvSpPr>
            <p:cNvPr id="937" name="Google Shape;937;p68"/>
            <p:cNvSpPr txBox="1"/>
            <p:nvPr/>
          </p:nvSpPr>
          <p:spPr>
            <a:xfrm>
              <a:off x="882269" y="1673206"/>
              <a:ext cx="4227000" cy="3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49">
                  <a:solidFill>
                    <a:schemeClr val="dk1"/>
                  </a:solidFill>
                </a:rPr>
                <a:t>Please write your great title is here</a:t>
              </a:r>
              <a:endParaRPr sz="749">
                <a:solidFill>
                  <a:schemeClr val="dk1"/>
                </a:solidFill>
              </a:endParaRPr>
            </a:p>
          </p:txBody>
        </p:sp>
      </p:grpSp>
      <p:sp>
        <p:nvSpPr>
          <p:cNvPr id="938" name="Google Shape;938;p68"/>
          <p:cNvSpPr/>
          <p:nvPr/>
        </p:nvSpPr>
        <p:spPr>
          <a:xfrm>
            <a:off x="1988629" y="2559100"/>
            <a:ext cx="862812" cy="8625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lt2"/>
          </a:solidFill>
          <a:ln w="6350" cap="flat" cmpd="sng">
            <a:solidFill>
              <a:schemeClr val="lt2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4275" tIns="14275" rIns="142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99">
              <a:solidFill>
                <a:schemeClr val="dk1"/>
              </a:solidFill>
            </a:endParaRPr>
          </a:p>
        </p:txBody>
      </p:sp>
      <p:sp>
        <p:nvSpPr>
          <p:cNvPr id="939" name="Google Shape;939;p68"/>
          <p:cNvSpPr txBox="1"/>
          <p:nvPr/>
        </p:nvSpPr>
        <p:spPr>
          <a:xfrm>
            <a:off x="0" y="4820887"/>
            <a:ext cx="2964600" cy="19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649" b="1">
                <a:solidFill>
                  <a:schemeClr val="lt2"/>
                </a:solidFill>
              </a:rPr>
              <a:t>PRESENTATION TITLE</a:t>
            </a:r>
            <a:endParaRPr sz="699" b="1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69"/>
          <p:cNvSpPr/>
          <p:nvPr/>
        </p:nvSpPr>
        <p:spPr>
          <a:xfrm>
            <a:off x="6045769" y="722684"/>
            <a:ext cx="558573" cy="488998"/>
          </a:xfrm>
          <a:custGeom>
            <a:avLst/>
            <a:gdLst/>
            <a:ahLst/>
            <a:cxnLst/>
            <a:rect l="l" t="t" r="r" b="b"/>
            <a:pathLst>
              <a:path w="433" h="381" extrusionOk="0">
                <a:moveTo>
                  <a:pt x="11" y="263"/>
                </a:moveTo>
                <a:lnTo>
                  <a:pt x="149" y="37"/>
                </a:lnTo>
                <a:lnTo>
                  <a:pt x="157" y="29"/>
                </a:lnTo>
                <a:lnTo>
                  <a:pt x="162" y="22"/>
                </a:lnTo>
                <a:lnTo>
                  <a:pt x="170" y="14"/>
                </a:lnTo>
                <a:lnTo>
                  <a:pt x="178" y="10"/>
                </a:lnTo>
                <a:lnTo>
                  <a:pt x="187" y="6"/>
                </a:lnTo>
                <a:lnTo>
                  <a:pt x="197" y="3"/>
                </a:lnTo>
                <a:lnTo>
                  <a:pt x="206" y="0"/>
                </a:lnTo>
                <a:lnTo>
                  <a:pt x="217" y="0"/>
                </a:lnTo>
                <a:lnTo>
                  <a:pt x="227" y="0"/>
                </a:lnTo>
                <a:lnTo>
                  <a:pt x="237" y="3"/>
                </a:lnTo>
                <a:lnTo>
                  <a:pt x="246" y="6"/>
                </a:lnTo>
                <a:lnTo>
                  <a:pt x="255" y="10"/>
                </a:lnTo>
                <a:lnTo>
                  <a:pt x="263" y="14"/>
                </a:lnTo>
                <a:lnTo>
                  <a:pt x="270" y="22"/>
                </a:lnTo>
                <a:lnTo>
                  <a:pt x="278" y="29"/>
                </a:lnTo>
                <a:lnTo>
                  <a:pt x="283" y="37"/>
                </a:lnTo>
                <a:lnTo>
                  <a:pt x="422" y="263"/>
                </a:lnTo>
                <a:lnTo>
                  <a:pt x="426" y="273"/>
                </a:lnTo>
                <a:lnTo>
                  <a:pt x="430" y="281"/>
                </a:lnTo>
                <a:lnTo>
                  <a:pt x="432" y="291"/>
                </a:lnTo>
                <a:lnTo>
                  <a:pt x="433" y="302"/>
                </a:lnTo>
                <a:lnTo>
                  <a:pt x="432" y="312"/>
                </a:lnTo>
                <a:lnTo>
                  <a:pt x="430" y="322"/>
                </a:lnTo>
                <a:lnTo>
                  <a:pt x="427" y="332"/>
                </a:lnTo>
                <a:lnTo>
                  <a:pt x="423" y="342"/>
                </a:lnTo>
                <a:lnTo>
                  <a:pt x="417" y="350"/>
                </a:lnTo>
                <a:lnTo>
                  <a:pt x="410" y="358"/>
                </a:lnTo>
                <a:lnTo>
                  <a:pt x="403" y="365"/>
                </a:lnTo>
                <a:lnTo>
                  <a:pt x="394" y="370"/>
                </a:lnTo>
                <a:lnTo>
                  <a:pt x="386" y="375"/>
                </a:lnTo>
                <a:lnTo>
                  <a:pt x="375" y="378"/>
                </a:lnTo>
                <a:lnTo>
                  <a:pt x="365" y="381"/>
                </a:lnTo>
                <a:lnTo>
                  <a:pt x="354" y="381"/>
                </a:lnTo>
                <a:lnTo>
                  <a:pt x="79" y="381"/>
                </a:lnTo>
                <a:lnTo>
                  <a:pt x="67" y="381"/>
                </a:lnTo>
                <a:lnTo>
                  <a:pt x="57" y="378"/>
                </a:lnTo>
                <a:lnTo>
                  <a:pt x="47" y="375"/>
                </a:lnTo>
                <a:lnTo>
                  <a:pt x="39" y="370"/>
                </a:lnTo>
                <a:lnTo>
                  <a:pt x="30" y="365"/>
                </a:lnTo>
                <a:lnTo>
                  <a:pt x="23" y="358"/>
                </a:lnTo>
                <a:lnTo>
                  <a:pt x="17" y="350"/>
                </a:lnTo>
                <a:lnTo>
                  <a:pt x="10" y="342"/>
                </a:lnTo>
                <a:lnTo>
                  <a:pt x="5" y="332"/>
                </a:lnTo>
                <a:lnTo>
                  <a:pt x="3" y="322"/>
                </a:lnTo>
                <a:lnTo>
                  <a:pt x="1" y="312"/>
                </a:lnTo>
                <a:lnTo>
                  <a:pt x="0" y="302"/>
                </a:lnTo>
                <a:lnTo>
                  <a:pt x="1" y="291"/>
                </a:lnTo>
                <a:lnTo>
                  <a:pt x="4" y="281"/>
                </a:lnTo>
                <a:lnTo>
                  <a:pt x="7" y="273"/>
                </a:lnTo>
                <a:lnTo>
                  <a:pt x="11" y="263"/>
                </a:lnTo>
                <a:close/>
              </a:path>
            </a:pathLst>
          </a:custGeom>
          <a:solidFill>
            <a:srgbClr val="09314C">
              <a:alpha val="50000"/>
            </a:srgbClr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dk1"/>
              </a:solidFill>
            </a:endParaRPr>
          </a:p>
        </p:txBody>
      </p:sp>
      <p:sp>
        <p:nvSpPr>
          <p:cNvPr id="945" name="Google Shape;945;p69"/>
          <p:cNvSpPr/>
          <p:nvPr/>
        </p:nvSpPr>
        <p:spPr>
          <a:xfrm>
            <a:off x="5654511" y="1332645"/>
            <a:ext cx="1343665" cy="522457"/>
          </a:xfrm>
          <a:custGeom>
            <a:avLst/>
            <a:gdLst/>
            <a:ahLst/>
            <a:cxnLst/>
            <a:rect l="l" t="t" r="r" b="b"/>
            <a:pathLst>
              <a:path w="1044" h="406" extrusionOk="0">
                <a:moveTo>
                  <a:pt x="12" y="288"/>
                </a:moveTo>
                <a:lnTo>
                  <a:pt x="166" y="37"/>
                </a:lnTo>
                <a:lnTo>
                  <a:pt x="172" y="29"/>
                </a:lnTo>
                <a:lnTo>
                  <a:pt x="179" y="21"/>
                </a:lnTo>
                <a:lnTo>
                  <a:pt x="186" y="16"/>
                </a:lnTo>
                <a:lnTo>
                  <a:pt x="193" y="10"/>
                </a:lnTo>
                <a:lnTo>
                  <a:pt x="203" y="6"/>
                </a:lnTo>
                <a:lnTo>
                  <a:pt x="212" y="3"/>
                </a:lnTo>
                <a:lnTo>
                  <a:pt x="222" y="1"/>
                </a:lnTo>
                <a:lnTo>
                  <a:pt x="232" y="0"/>
                </a:lnTo>
                <a:lnTo>
                  <a:pt x="813" y="0"/>
                </a:lnTo>
                <a:lnTo>
                  <a:pt x="823" y="1"/>
                </a:lnTo>
                <a:lnTo>
                  <a:pt x="833" y="3"/>
                </a:lnTo>
                <a:lnTo>
                  <a:pt x="843" y="6"/>
                </a:lnTo>
                <a:lnTo>
                  <a:pt x="851" y="10"/>
                </a:lnTo>
                <a:lnTo>
                  <a:pt x="859" y="16"/>
                </a:lnTo>
                <a:lnTo>
                  <a:pt x="866" y="21"/>
                </a:lnTo>
                <a:lnTo>
                  <a:pt x="873" y="29"/>
                </a:lnTo>
                <a:lnTo>
                  <a:pt x="879" y="37"/>
                </a:lnTo>
                <a:lnTo>
                  <a:pt x="1033" y="288"/>
                </a:lnTo>
                <a:lnTo>
                  <a:pt x="1037" y="297"/>
                </a:lnTo>
                <a:lnTo>
                  <a:pt x="1041" y="307"/>
                </a:lnTo>
                <a:lnTo>
                  <a:pt x="1043" y="317"/>
                </a:lnTo>
                <a:lnTo>
                  <a:pt x="1044" y="327"/>
                </a:lnTo>
                <a:lnTo>
                  <a:pt x="1043" y="337"/>
                </a:lnTo>
                <a:lnTo>
                  <a:pt x="1041" y="347"/>
                </a:lnTo>
                <a:lnTo>
                  <a:pt x="1039" y="356"/>
                </a:lnTo>
                <a:lnTo>
                  <a:pt x="1034" y="366"/>
                </a:lnTo>
                <a:lnTo>
                  <a:pt x="1029" y="375"/>
                </a:lnTo>
                <a:lnTo>
                  <a:pt x="1021" y="383"/>
                </a:lnTo>
                <a:lnTo>
                  <a:pt x="1014" y="390"/>
                </a:lnTo>
                <a:lnTo>
                  <a:pt x="1005" y="395"/>
                </a:lnTo>
                <a:lnTo>
                  <a:pt x="997" y="400"/>
                </a:lnTo>
                <a:lnTo>
                  <a:pt x="987" y="403"/>
                </a:lnTo>
                <a:lnTo>
                  <a:pt x="977" y="405"/>
                </a:lnTo>
                <a:lnTo>
                  <a:pt x="967" y="406"/>
                </a:lnTo>
                <a:lnTo>
                  <a:pt x="80" y="406"/>
                </a:lnTo>
                <a:lnTo>
                  <a:pt x="68" y="405"/>
                </a:lnTo>
                <a:lnTo>
                  <a:pt x="58" y="403"/>
                </a:lnTo>
                <a:lnTo>
                  <a:pt x="48" y="400"/>
                </a:lnTo>
                <a:lnTo>
                  <a:pt x="39" y="395"/>
                </a:lnTo>
                <a:lnTo>
                  <a:pt x="31" y="390"/>
                </a:lnTo>
                <a:lnTo>
                  <a:pt x="23" y="383"/>
                </a:lnTo>
                <a:lnTo>
                  <a:pt x="16" y="375"/>
                </a:lnTo>
                <a:lnTo>
                  <a:pt x="10" y="366"/>
                </a:lnTo>
                <a:lnTo>
                  <a:pt x="6" y="356"/>
                </a:lnTo>
                <a:lnTo>
                  <a:pt x="3" y="347"/>
                </a:lnTo>
                <a:lnTo>
                  <a:pt x="2" y="337"/>
                </a:lnTo>
                <a:lnTo>
                  <a:pt x="0" y="327"/>
                </a:lnTo>
                <a:lnTo>
                  <a:pt x="2" y="317"/>
                </a:lnTo>
                <a:lnTo>
                  <a:pt x="5" y="307"/>
                </a:lnTo>
                <a:lnTo>
                  <a:pt x="8" y="297"/>
                </a:lnTo>
                <a:lnTo>
                  <a:pt x="12" y="288"/>
                </a:lnTo>
                <a:close/>
              </a:path>
            </a:pathLst>
          </a:custGeom>
          <a:solidFill>
            <a:srgbClr val="09314C">
              <a:alpha val="60000"/>
            </a:srgbClr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dk1"/>
              </a:solidFill>
            </a:endParaRPr>
          </a:p>
        </p:txBody>
      </p:sp>
      <p:sp>
        <p:nvSpPr>
          <p:cNvPr id="946" name="Google Shape;946;p69"/>
          <p:cNvSpPr/>
          <p:nvPr/>
        </p:nvSpPr>
        <p:spPr>
          <a:xfrm>
            <a:off x="5260679" y="1976064"/>
            <a:ext cx="2128756" cy="519882"/>
          </a:xfrm>
          <a:custGeom>
            <a:avLst/>
            <a:gdLst/>
            <a:ahLst/>
            <a:cxnLst/>
            <a:rect l="l" t="t" r="r" b="b"/>
            <a:pathLst>
              <a:path w="1655" h="404" extrusionOk="0">
                <a:moveTo>
                  <a:pt x="12" y="287"/>
                </a:moveTo>
                <a:lnTo>
                  <a:pt x="166" y="37"/>
                </a:lnTo>
                <a:lnTo>
                  <a:pt x="171" y="28"/>
                </a:lnTo>
                <a:lnTo>
                  <a:pt x="179" y="21"/>
                </a:lnTo>
                <a:lnTo>
                  <a:pt x="186" y="14"/>
                </a:lnTo>
                <a:lnTo>
                  <a:pt x="193" y="8"/>
                </a:lnTo>
                <a:lnTo>
                  <a:pt x="203" y="5"/>
                </a:lnTo>
                <a:lnTo>
                  <a:pt x="212" y="1"/>
                </a:lnTo>
                <a:lnTo>
                  <a:pt x="222" y="0"/>
                </a:lnTo>
                <a:lnTo>
                  <a:pt x="232" y="0"/>
                </a:lnTo>
                <a:lnTo>
                  <a:pt x="1423" y="0"/>
                </a:lnTo>
                <a:lnTo>
                  <a:pt x="1433" y="0"/>
                </a:lnTo>
                <a:lnTo>
                  <a:pt x="1443" y="1"/>
                </a:lnTo>
                <a:lnTo>
                  <a:pt x="1453" y="5"/>
                </a:lnTo>
                <a:lnTo>
                  <a:pt x="1462" y="8"/>
                </a:lnTo>
                <a:lnTo>
                  <a:pt x="1469" y="14"/>
                </a:lnTo>
                <a:lnTo>
                  <a:pt x="1478" y="21"/>
                </a:lnTo>
                <a:lnTo>
                  <a:pt x="1483" y="28"/>
                </a:lnTo>
                <a:lnTo>
                  <a:pt x="1489" y="37"/>
                </a:lnTo>
                <a:lnTo>
                  <a:pt x="1643" y="287"/>
                </a:lnTo>
                <a:lnTo>
                  <a:pt x="1647" y="297"/>
                </a:lnTo>
                <a:lnTo>
                  <a:pt x="1652" y="305"/>
                </a:lnTo>
                <a:lnTo>
                  <a:pt x="1653" y="315"/>
                </a:lnTo>
                <a:lnTo>
                  <a:pt x="1655" y="325"/>
                </a:lnTo>
                <a:lnTo>
                  <a:pt x="1653" y="336"/>
                </a:lnTo>
                <a:lnTo>
                  <a:pt x="1652" y="346"/>
                </a:lnTo>
                <a:lnTo>
                  <a:pt x="1649" y="356"/>
                </a:lnTo>
                <a:lnTo>
                  <a:pt x="1645" y="366"/>
                </a:lnTo>
                <a:lnTo>
                  <a:pt x="1639" y="374"/>
                </a:lnTo>
                <a:lnTo>
                  <a:pt x="1632" y="381"/>
                </a:lnTo>
                <a:lnTo>
                  <a:pt x="1624" y="389"/>
                </a:lnTo>
                <a:lnTo>
                  <a:pt x="1616" y="394"/>
                </a:lnTo>
                <a:lnTo>
                  <a:pt x="1607" y="399"/>
                </a:lnTo>
                <a:lnTo>
                  <a:pt x="1597" y="402"/>
                </a:lnTo>
                <a:lnTo>
                  <a:pt x="1587" y="404"/>
                </a:lnTo>
                <a:lnTo>
                  <a:pt x="1577" y="404"/>
                </a:lnTo>
                <a:lnTo>
                  <a:pt x="79" y="404"/>
                </a:lnTo>
                <a:lnTo>
                  <a:pt x="68" y="404"/>
                </a:lnTo>
                <a:lnTo>
                  <a:pt x="58" y="402"/>
                </a:lnTo>
                <a:lnTo>
                  <a:pt x="48" y="399"/>
                </a:lnTo>
                <a:lnTo>
                  <a:pt x="39" y="394"/>
                </a:lnTo>
                <a:lnTo>
                  <a:pt x="30" y="389"/>
                </a:lnTo>
                <a:lnTo>
                  <a:pt x="23" y="381"/>
                </a:lnTo>
                <a:lnTo>
                  <a:pt x="16" y="374"/>
                </a:lnTo>
                <a:lnTo>
                  <a:pt x="10" y="366"/>
                </a:lnTo>
                <a:lnTo>
                  <a:pt x="6" y="356"/>
                </a:lnTo>
                <a:lnTo>
                  <a:pt x="3" y="346"/>
                </a:lnTo>
                <a:lnTo>
                  <a:pt x="2" y="336"/>
                </a:lnTo>
                <a:lnTo>
                  <a:pt x="0" y="325"/>
                </a:lnTo>
                <a:lnTo>
                  <a:pt x="2" y="315"/>
                </a:lnTo>
                <a:lnTo>
                  <a:pt x="3" y="305"/>
                </a:lnTo>
                <a:lnTo>
                  <a:pt x="7" y="297"/>
                </a:lnTo>
                <a:lnTo>
                  <a:pt x="12" y="287"/>
                </a:lnTo>
                <a:close/>
              </a:path>
            </a:pathLst>
          </a:custGeom>
          <a:solidFill>
            <a:srgbClr val="09314C">
              <a:alpha val="70000"/>
            </a:srgbClr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dk1"/>
              </a:solidFill>
            </a:endParaRPr>
          </a:p>
        </p:txBody>
      </p:sp>
      <p:sp>
        <p:nvSpPr>
          <p:cNvPr id="947" name="Google Shape;947;p69"/>
          <p:cNvSpPr/>
          <p:nvPr/>
        </p:nvSpPr>
        <p:spPr>
          <a:xfrm>
            <a:off x="4866846" y="2616908"/>
            <a:ext cx="2916420" cy="522457"/>
          </a:xfrm>
          <a:custGeom>
            <a:avLst/>
            <a:gdLst/>
            <a:ahLst/>
            <a:cxnLst/>
            <a:rect l="l" t="t" r="r" b="b"/>
            <a:pathLst>
              <a:path w="2265" h="406" extrusionOk="0">
                <a:moveTo>
                  <a:pt x="11" y="287"/>
                </a:moveTo>
                <a:lnTo>
                  <a:pt x="165" y="37"/>
                </a:lnTo>
                <a:lnTo>
                  <a:pt x="171" y="28"/>
                </a:lnTo>
                <a:lnTo>
                  <a:pt x="178" y="21"/>
                </a:lnTo>
                <a:lnTo>
                  <a:pt x="186" y="16"/>
                </a:lnTo>
                <a:lnTo>
                  <a:pt x="193" y="10"/>
                </a:lnTo>
                <a:lnTo>
                  <a:pt x="201" y="6"/>
                </a:lnTo>
                <a:lnTo>
                  <a:pt x="211" y="3"/>
                </a:lnTo>
                <a:lnTo>
                  <a:pt x="222" y="1"/>
                </a:lnTo>
                <a:lnTo>
                  <a:pt x="232" y="0"/>
                </a:lnTo>
                <a:lnTo>
                  <a:pt x="2033" y="0"/>
                </a:lnTo>
                <a:lnTo>
                  <a:pt x="2043" y="1"/>
                </a:lnTo>
                <a:lnTo>
                  <a:pt x="2053" y="3"/>
                </a:lnTo>
                <a:lnTo>
                  <a:pt x="2063" y="6"/>
                </a:lnTo>
                <a:lnTo>
                  <a:pt x="2072" y="10"/>
                </a:lnTo>
                <a:lnTo>
                  <a:pt x="2079" y="16"/>
                </a:lnTo>
                <a:lnTo>
                  <a:pt x="2088" y="21"/>
                </a:lnTo>
                <a:lnTo>
                  <a:pt x="2094" y="28"/>
                </a:lnTo>
                <a:lnTo>
                  <a:pt x="2099" y="37"/>
                </a:lnTo>
                <a:lnTo>
                  <a:pt x="2253" y="287"/>
                </a:lnTo>
                <a:lnTo>
                  <a:pt x="2258" y="297"/>
                </a:lnTo>
                <a:lnTo>
                  <a:pt x="2262" y="307"/>
                </a:lnTo>
                <a:lnTo>
                  <a:pt x="2263" y="317"/>
                </a:lnTo>
                <a:lnTo>
                  <a:pt x="2265" y="327"/>
                </a:lnTo>
                <a:lnTo>
                  <a:pt x="2263" y="337"/>
                </a:lnTo>
                <a:lnTo>
                  <a:pt x="2262" y="347"/>
                </a:lnTo>
                <a:lnTo>
                  <a:pt x="2259" y="356"/>
                </a:lnTo>
                <a:lnTo>
                  <a:pt x="2255" y="366"/>
                </a:lnTo>
                <a:lnTo>
                  <a:pt x="2249" y="375"/>
                </a:lnTo>
                <a:lnTo>
                  <a:pt x="2242" y="383"/>
                </a:lnTo>
                <a:lnTo>
                  <a:pt x="2235" y="389"/>
                </a:lnTo>
                <a:lnTo>
                  <a:pt x="2226" y="395"/>
                </a:lnTo>
                <a:lnTo>
                  <a:pt x="2217" y="399"/>
                </a:lnTo>
                <a:lnTo>
                  <a:pt x="2207" y="403"/>
                </a:lnTo>
                <a:lnTo>
                  <a:pt x="2197" y="405"/>
                </a:lnTo>
                <a:lnTo>
                  <a:pt x="2187" y="406"/>
                </a:lnTo>
                <a:lnTo>
                  <a:pt x="78" y="406"/>
                </a:lnTo>
                <a:lnTo>
                  <a:pt x="67" y="405"/>
                </a:lnTo>
                <a:lnTo>
                  <a:pt x="57" y="403"/>
                </a:lnTo>
                <a:lnTo>
                  <a:pt x="47" y="399"/>
                </a:lnTo>
                <a:lnTo>
                  <a:pt x="39" y="395"/>
                </a:lnTo>
                <a:lnTo>
                  <a:pt x="30" y="389"/>
                </a:lnTo>
                <a:lnTo>
                  <a:pt x="23" y="383"/>
                </a:lnTo>
                <a:lnTo>
                  <a:pt x="16" y="375"/>
                </a:lnTo>
                <a:lnTo>
                  <a:pt x="10" y="366"/>
                </a:lnTo>
                <a:lnTo>
                  <a:pt x="6" y="356"/>
                </a:lnTo>
                <a:lnTo>
                  <a:pt x="3" y="347"/>
                </a:lnTo>
                <a:lnTo>
                  <a:pt x="1" y="337"/>
                </a:lnTo>
                <a:lnTo>
                  <a:pt x="0" y="327"/>
                </a:lnTo>
                <a:lnTo>
                  <a:pt x="1" y="317"/>
                </a:lnTo>
                <a:lnTo>
                  <a:pt x="3" y="307"/>
                </a:lnTo>
                <a:lnTo>
                  <a:pt x="7" y="297"/>
                </a:lnTo>
                <a:lnTo>
                  <a:pt x="11" y="287"/>
                </a:lnTo>
                <a:close/>
              </a:path>
            </a:pathLst>
          </a:custGeom>
          <a:solidFill>
            <a:srgbClr val="09314C">
              <a:alpha val="80000"/>
            </a:srgbClr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dk1"/>
              </a:solidFill>
            </a:endParaRPr>
          </a:p>
        </p:txBody>
      </p:sp>
      <p:sp>
        <p:nvSpPr>
          <p:cNvPr id="948" name="Google Shape;948;p69"/>
          <p:cNvSpPr/>
          <p:nvPr/>
        </p:nvSpPr>
        <p:spPr>
          <a:xfrm>
            <a:off x="4475588" y="3260327"/>
            <a:ext cx="3701512" cy="519882"/>
          </a:xfrm>
          <a:custGeom>
            <a:avLst/>
            <a:gdLst/>
            <a:ahLst/>
            <a:cxnLst/>
            <a:rect l="l" t="t" r="r" b="b"/>
            <a:pathLst>
              <a:path w="2875" h="405" extrusionOk="0">
                <a:moveTo>
                  <a:pt x="11" y="288"/>
                </a:moveTo>
                <a:lnTo>
                  <a:pt x="165" y="36"/>
                </a:lnTo>
                <a:lnTo>
                  <a:pt x="171" y="29"/>
                </a:lnTo>
                <a:lnTo>
                  <a:pt x="177" y="21"/>
                </a:lnTo>
                <a:lnTo>
                  <a:pt x="185" y="15"/>
                </a:lnTo>
                <a:lnTo>
                  <a:pt x="192" y="9"/>
                </a:lnTo>
                <a:lnTo>
                  <a:pt x="201" y="5"/>
                </a:lnTo>
                <a:lnTo>
                  <a:pt x="211" y="2"/>
                </a:lnTo>
                <a:lnTo>
                  <a:pt x="221" y="0"/>
                </a:lnTo>
                <a:lnTo>
                  <a:pt x="231" y="0"/>
                </a:lnTo>
                <a:lnTo>
                  <a:pt x="2643" y="0"/>
                </a:lnTo>
                <a:lnTo>
                  <a:pt x="2653" y="0"/>
                </a:lnTo>
                <a:lnTo>
                  <a:pt x="2664" y="2"/>
                </a:lnTo>
                <a:lnTo>
                  <a:pt x="2674" y="5"/>
                </a:lnTo>
                <a:lnTo>
                  <a:pt x="2682" y="9"/>
                </a:lnTo>
                <a:lnTo>
                  <a:pt x="2689" y="15"/>
                </a:lnTo>
                <a:lnTo>
                  <a:pt x="2698" y="21"/>
                </a:lnTo>
                <a:lnTo>
                  <a:pt x="2704" y="29"/>
                </a:lnTo>
                <a:lnTo>
                  <a:pt x="2710" y="36"/>
                </a:lnTo>
                <a:lnTo>
                  <a:pt x="2864" y="288"/>
                </a:lnTo>
                <a:lnTo>
                  <a:pt x="2868" y="296"/>
                </a:lnTo>
                <a:lnTo>
                  <a:pt x="2872" y="306"/>
                </a:lnTo>
                <a:lnTo>
                  <a:pt x="2874" y="316"/>
                </a:lnTo>
                <a:lnTo>
                  <a:pt x="2875" y="326"/>
                </a:lnTo>
                <a:lnTo>
                  <a:pt x="2875" y="336"/>
                </a:lnTo>
                <a:lnTo>
                  <a:pt x="2872" y="346"/>
                </a:lnTo>
                <a:lnTo>
                  <a:pt x="2869" y="357"/>
                </a:lnTo>
                <a:lnTo>
                  <a:pt x="2865" y="365"/>
                </a:lnTo>
                <a:lnTo>
                  <a:pt x="2859" y="375"/>
                </a:lnTo>
                <a:lnTo>
                  <a:pt x="2852" y="382"/>
                </a:lnTo>
                <a:lnTo>
                  <a:pt x="2845" y="390"/>
                </a:lnTo>
                <a:lnTo>
                  <a:pt x="2836" y="395"/>
                </a:lnTo>
                <a:lnTo>
                  <a:pt x="2828" y="400"/>
                </a:lnTo>
                <a:lnTo>
                  <a:pt x="2818" y="402"/>
                </a:lnTo>
                <a:lnTo>
                  <a:pt x="2808" y="405"/>
                </a:lnTo>
                <a:lnTo>
                  <a:pt x="2797" y="405"/>
                </a:lnTo>
                <a:lnTo>
                  <a:pt x="77" y="405"/>
                </a:lnTo>
                <a:lnTo>
                  <a:pt x="67" y="405"/>
                </a:lnTo>
                <a:lnTo>
                  <a:pt x="57" y="402"/>
                </a:lnTo>
                <a:lnTo>
                  <a:pt x="47" y="400"/>
                </a:lnTo>
                <a:lnTo>
                  <a:pt x="38" y="395"/>
                </a:lnTo>
                <a:lnTo>
                  <a:pt x="30" y="390"/>
                </a:lnTo>
                <a:lnTo>
                  <a:pt x="23" y="382"/>
                </a:lnTo>
                <a:lnTo>
                  <a:pt x="15" y="375"/>
                </a:lnTo>
                <a:lnTo>
                  <a:pt x="10" y="365"/>
                </a:lnTo>
                <a:lnTo>
                  <a:pt x="5" y="357"/>
                </a:lnTo>
                <a:lnTo>
                  <a:pt x="2" y="346"/>
                </a:lnTo>
                <a:lnTo>
                  <a:pt x="1" y="336"/>
                </a:lnTo>
                <a:lnTo>
                  <a:pt x="0" y="326"/>
                </a:lnTo>
                <a:lnTo>
                  <a:pt x="1" y="316"/>
                </a:lnTo>
                <a:lnTo>
                  <a:pt x="2" y="306"/>
                </a:lnTo>
                <a:lnTo>
                  <a:pt x="7" y="296"/>
                </a:lnTo>
                <a:lnTo>
                  <a:pt x="11" y="288"/>
                </a:lnTo>
                <a:close/>
              </a:path>
            </a:pathLst>
          </a:custGeom>
          <a:solidFill>
            <a:srgbClr val="09314C">
              <a:alpha val="89800"/>
            </a:srgbClr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dk1"/>
              </a:solidFill>
            </a:endParaRPr>
          </a:p>
        </p:txBody>
      </p:sp>
      <p:sp>
        <p:nvSpPr>
          <p:cNvPr id="949" name="Google Shape;949;p69"/>
          <p:cNvSpPr/>
          <p:nvPr/>
        </p:nvSpPr>
        <p:spPr>
          <a:xfrm>
            <a:off x="4045719" y="3901172"/>
            <a:ext cx="4561252" cy="581651"/>
          </a:xfrm>
          <a:custGeom>
            <a:avLst/>
            <a:gdLst/>
            <a:ahLst/>
            <a:cxnLst/>
            <a:rect l="l" t="t" r="r" b="b"/>
            <a:pathLst>
              <a:path w="3544" h="452" extrusionOk="0">
                <a:moveTo>
                  <a:pt x="12" y="334"/>
                </a:moveTo>
                <a:lnTo>
                  <a:pt x="195" y="37"/>
                </a:lnTo>
                <a:lnTo>
                  <a:pt x="201" y="28"/>
                </a:lnTo>
                <a:lnTo>
                  <a:pt x="206" y="21"/>
                </a:lnTo>
                <a:lnTo>
                  <a:pt x="215" y="14"/>
                </a:lnTo>
                <a:lnTo>
                  <a:pt x="222" y="10"/>
                </a:lnTo>
                <a:lnTo>
                  <a:pt x="231" y="5"/>
                </a:lnTo>
                <a:lnTo>
                  <a:pt x="241" y="3"/>
                </a:lnTo>
                <a:lnTo>
                  <a:pt x="251" y="0"/>
                </a:lnTo>
                <a:lnTo>
                  <a:pt x="261" y="0"/>
                </a:lnTo>
                <a:lnTo>
                  <a:pt x="3284" y="0"/>
                </a:lnTo>
                <a:lnTo>
                  <a:pt x="3294" y="0"/>
                </a:lnTo>
                <a:lnTo>
                  <a:pt x="3304" y="3"/>
                </a:lnTo>
                <a:lnTo>
                  <a:pt x="3314" y="5"/>
                </a:lnTo>
                <a:lnTo>
                  <a:pt x="3323" y="10"/>
                </a:lnTo>
                <a:lnTo>
                  <a:pt x="3330" y="14"/>
                </a:lnTo>
                <a:lnTo>
                  <a:pt x="3338" y="21"/>
                </a:lnTo>
                <a:lnTo>
                  <a:pt x="3344" y="28"/>
                </a:lnTo>
                <a:lnTo>
                  <a:pt x="3350" y="37"/>
                </a:lnTo>
                <a:lnTo>
                  <a:pt x="3533" y="334"/>
                </a:lnTo>
                <a:lnTo>
                  <a:pt x="3537" y="343"/>
                </a:lnTo>
                <a:lnTo>
                  <a:pt x="3541" y="353"/>
                </a:lnTo>
                <a:lnTo>
                  <a:pt x="3543" y="363"/>
                </a:lnTo>
                <a:lnTo>
                  <a:pt x="3544" y="373"/>
                </a:lnTo>
                <a:lnTo>
                  <a:pt x="3543" y="383"/>
                </a:lnTo>
                <a:lnTo>
                  <a:pt x="3541" y="393"/>
                </a:lnTo>
                <a:lnTo>
                  <a:pt x="3539" y="403"/>
                </a:lnTo>
                <a:lnTo>
                  <a:pt x="3534" y="412"/>
                </a:lnTo>
                <a:lnTo>
                  <a:pt x="3528" y="422"/>
                </a:lnTo>
                <a:lnTo>
                  <a:pt x="3521" y="429"/>
                </a:lnTo>
                <a:lnTo>
                  <a:pt x="3514" y="436"/>
                </a:lnTo>
                <a:lnTo>
                  <a:pt x="3505" y="442"/>
                </a:lnTo>
                <a:lnTo>
                  <a:pt x="3497" y="446"/>
                </a:lnTo>
                <a:lnTo>
                  <a:pt x="3487" y="449"/>
                </a:lnTo>
                <a:lnTo>
                  <a:pt x="3477" y="452"/>
                </a:lnTo>
                <a:lnTo>
                  <a:pt x="3467" y="452"/>
                </a:lnTo>
                <a:lnTo>
                  <a:pt x="80" y="452"/>
                </a:lnTo>
                <a:lnTo>
                  <a:pt x="68" y="452"/>
                </a:lnTo>
                <a:lnTo>
                  <a:pt x="58" y="449"/>
                </a:lnTo>
                <a:lnTo>
                  <a:pt x="48" y="446"/>
                </a:lnTo>
                <a:lnTo>
                  <a:pt x="39" y="442"/>
                </a:lnTo>
                <a:lnTo>
                  <a:pt x="31" y="436"/>
                </a:lnTo>
                <a:lnTo>
                  <a:pt x="23" y="429"/>
                </a:lnTo>
                <a:lnTo>
                  <a:pt x="16" y="422"/>
                </a:lnTo>
                <a:lnTo>
                  <a:pt x="11" y="412"/>
                </a:lnTo>
                <a:lnTo>
                  <a:pt x="6" y="403"/>
                </a:lnTo>
                <a:lnTo>
                  <a:pt x="3" y="393"/>
                </a:lnTo>
                <a:lnTo>
                  <a:pt x="2" y="383"/>
                </a:lnTo>
                <a:lnTo>
                  <a:pt x="0" y="373"/>
                </a:lnTo>
                <a:lnTo>
                  <a:pt x="2" y="363"/>
                </a:lnTo>
                <a:lnTo>
                  <a:pt x="3" y="353"/>
                </a:lnTo>
                <a:lnTo>
                  <a:pt x="8" y="343"/>
                </a:lnTo>
                <a:lnTo>
                  <a:pt x="12" y="33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dk1"/>
              </a:solidFill>
            </a:endParaRPr>
          </a:p>
        </p:txBody>
      </p:sp>
      <p:sp>
        <p:nvSpPr>
          <p:cNvPr id="950" name="Google Shape;950;p69"/>
          <p:cNvSpPr txBox="1"/>
          <p:nvPr/>
        </p:nvSpPr>
        <p:spPr>
          <a:xfrm>
            <a:off x="460185" y="1661760"/>
            <a:ext cx="33813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1"/>
                </a:solidFill>
              </a:rPr>
              <a:t>Lorem ipsum dolor sit amet, consectetur adipiscing elit, sed do eiusmod tempor incididunt ut labore.</a:t>
            </a:r>
            <a:endParaRPr sz="999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99">
              <a:solidFill>
                <a:schemeClr val="lt1"/>
              </a:solidFill>
            </a:endParaRPr>
          </a:p>
        </p:txBody>
      </p:sp>
      <p:sp>
        <p:nvSpPr>
          <p:cNvPr id="951" name="Google Shape;951;p69"/>
          <p:cNvSpPr/>
          <p:nvPr/>
        </p:nvSpPr>
        <p:spPr>
          <a:xfrm>
            <a:off x="505689" y="3504621"/>
            <a:ext cx="304177" cy="304177"/>
          </a:xfrm>
          <a:custGeom>
            <a:avLst/>
            <a:gdLst/>
            <a:ahLst/>
            <a:cxnLst/>
            <a:rect l="l" t="t" r="r" b="b"/>
            <a:pathLst>
              <a:path w="195927" h="195927" extrusionOk="0">
                <a:moveTo>
                  <a:pt x="97964" y="0"/>
                </a:moveTo>
                <a:cubicBezTo>
                  <a:pt x="116200" y="208"/>
                  <a:pt x="132679" y="4667"/>
                  <a:pt x="147399" y="13379"/>
                </a:cubicBezTo>
                <a:cubicBezTo>
                  <a:pt x="162120" y="22090"/>
                  <a:pt x="173837" y="33807"/>
                  <a:pt x="182548" y="48528"/>
                </a:cubicBezTo>
                <a:cubicBezTo>
                  <a:pt x="191260" y="63248"/>
                  <a:pt x="195719" y="79727"/>
                  <a:pt x="195927" y="97963"/>
                </a:cubicBezTo>
                <a:cubicBezTo>
                  <a:pt x="195719" y="116199"/>
                  <a:pt x="191260" y="132677"/>
                  <a:pt x="182548" y="147398"/>
                </a:cubicBezTo>
                <a:cubicBezTo>
                  <a:pt x="173837" y="162119"/>
                  <a:pt x="162120" y="173836"/>
                  <a:pt x="147399" y="182547"/>
                </a:cubicBezTo>
                <a:cubicBezTo>
                  <a:pt x="132679" y="191259"/>
                  <a:pt x="116200" y="195719"/>
                  <a:pt x="97964" y="195927"/>
                </a:cubicBezTo>
                <a:cubicBezTo>
                  <a:pt x="79728" y="195719"/>
                  <a:pt x="63250" y="191259"/>
                  <a:pt x="48529" y="182547"/>
                </a:cubicBezTo>
                <a:cubicBezTo>
                  <a:pt x="33808" y="173836"/>
                  <a:pt x="22091" y="162119"/>
                  <a:pt x="13380" y="147398"/>
                </a:cubicBezTo>
                <a:cubicBezTo>
                  <a:pt x="4668" y="132677"/>
                  <a:pt x="208" y="116199"/>
                  <a:pt x="0" y="97963"/>
                </a:cubicBezTo>
                <a:cubicBezTo>
                  <a:pt x="208" y="79727"/>
                  <a:pt x="4668" y="63248"/>
                  <a:pt x="13380" y="48528"/>
                </a:cubicBezTo>
                <a:cubicBezTo>
                  <a:pt x="22091" y="33807"/>
                  <a:pt x="33808" y="22090"/>
                  <a:pt x="48529" y="13379"/>
                </a:cubicBezTo>
                <a:cubicBezTo>
                  <a:pt x="63250" y="4667"/>
                  <a:pt x="79728" y="208"/>
                  <a:pt x="97964" y="0"/>
                </a:cubicBezTo>
                <a:close/>
              </a:path>
            </a:pathLst>
          </a:custGeom>
          <a:solidFill>
            <a:srgbClr val="09314C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952" name="Google Shape;952;p69"/>
          <p:cNvSpPr/>
          <p:nvPr/>
        </p:nvSpPr>
        <p:spPr>
          <a:xfrm>
            <a:off x="572271" y="3571193"/>
            <a:ext cx="171018" cy="1709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782" y="5891"/>
                </a:moveTo>
                <a:lnTo>
                  <a:pt x="9818" y="5891"/>
                </a:lnTo>
                <a:cubicBezTo>
                  <a:pt x="9547" y="5891"/>
                  <a:pt x="9327" y="6111"/>
                  <a:pt x="9327" y="6382"/>
                </a:cubicBezTo>
                <a:cubicBezTo>
                  <a:pt x="9327" y="6394"/>
                  <a:pt x="9334" y="6405"/>
                  <a:pt x="9334" y="6417"/>
                </a:cubicBezTo>
                <a:lnTo>
                  <a:pt x="9328" y="6417"/>
                </a:lnTo>
                <a:lnTo>
                  <a:pt x="9819" y="12308"/>
                </a:lnTo>
                <a:lnTo>
                  <a:pt x="9825" y="12307"/>
                </a:lnTo>
                <a:cubicBezTo>
                  <a:pt x="9844" y="12562"/>
                  <a:pt x="10050" y="12764"/>
                  <a:pt x="10309" y="12764"/>
                </a:cubicBezTo>
                <a:lnTo>
                  <a:pt x="11291" y="12764"/>
                </a:lnTo>
                <a:cubicBezTo>
                  <a:pt x="11550" y="12764"/>
                  <a:pt x="11756" y="12562"/>
                  <a:pt x="11775" y="12307"/>
                </a:cubicBezTo>
                <a:lnTo>
                  <a:pt x="11781" y="12308"/>
                </a:lnTo>
                <a:lnTo>
                  <a:pt x="12272" y="6417"/>
                </a:lnTo>
                <a:lnTo>
                  <a:pt x="12266" y="6417"/>
                </a:lnTo>
                <a:cubicBezTo>
                  <a:pt x="12267" y="6405"/>
                  <a:pt x="12273" y="6394"/>
                  <a:pt x="12273" y="6382"/>
                </a:cubicBezTo>
                <a:cubicBezTo>
                  <a:pt x="12273" y="6111"/>
                  <a:pt x="12053" y="5891"/>
                  <a:pt x="11782" y="5891"/>
                </a:cubicBezTo>
                <a:moveTo>
                  <a:pt x="10800" y="13745"/>
                </a:moveTo>
                <a:cubicBezTo>
                  <a:pt x="10258" y="13745"/>
                  <a:pt x="9818" y="14186"/>
                  <a:pt x="9818" y="14727"/>
                </a:cubicBezTo>
                <a:cubicBezTo>
                  <a:pt x="9818" y="15269"/>
                  <a:pt x="10258" y="15709"/>
                  <a:pt x="10800" y="15709"/>
                </a:cubicBezTo>
                <a:cubicBezTo>
                  <a:pt x="11342" y="15709"/>
                  <a:pt x="11782" y="15269"/>
                  <a:pt x="11782" y="14727"/>
                </a:cubicBezTo>
                <a:cubicBezTo>
                  <a:pt x="11782" y="14186"/>
                  <a:pt x="11342" y="13745"/>
                  <a:pt x="10800" y="13745"/>
                </a:cubicBezTo>
              </a:path>
            </a:pathLst>
          </a:custGeom>
          <a:solidFill>
            <a:schemeClr val="lt2"/>
          </a:solidFill>
          <a:ln w="6350" cap="flat" cmpd="sng">
            <a:solidFill>
              <a:schemeClr val="lt2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4275" tIns="14275" rIns="142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99">
              <a:solidFill>
                <a:schemeClr val="dk1"/>
              </a:solidFill>
            </a:endParaRPr>
          </a:p>
        </p:txBody>
      </p:sp>
      <p:sp>
        <p:nvSpPr>
          <p:cNvPr id="953" name="Google Shape;953;p69"/>
          <p:cNvSpPr txBox="1"/>
          <p:nvPr/>
        </p:nvSpPr>
        <p:spPr>
          <a:xfrm>
            <a:off x="455497" y="3940002"/>
            <a:ext cx="28974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1"/>
                </a:solidFill>
              </a:rPr>
              <a:t>Lorem ipsum dolor sit amet, consectetur adipiscing elit, sed do eiusmod tempor incididunt ut labore.</a:t>
            </a:r>
            <a:endParaRPr sz="999">
              <a:solidFill>
                <a:schemeClr val="lt1"/>
              </a:solidFill>
            </a:endParaRPr>
          </a:p>
        </p:txBody>
      </p:sp>
      <p:sp>
        <p:nvSpPr>
          <p:cNvPr id="954" name="Google Shape;954;p69"/>
          <p:cNvSpPr txBox="1"/>
          <p:nvPr/>
        </p:nvSpPr>
        <p:spPr>
          <a:xfrm>
            <a:off x="5977054" y="2286492"/>
            <a:ext cx="6960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2"/>
                </a:solidFill>
              </a:rPr>
              <a:t>Title here</a:t>
            </a:r>
            <a:endParaRPr sz="999">
              <a:solidFill>
                <a:schemeClr val="lt2"/>
              </a:solidFill>
            </a:endParaRPr>
          </a:p>
        </p:txBody>
      </p:sp>
      <p:sp>
        <p:nvSpPr>
          <p:cNvPr id="955" name="Google Shape;955;p69"/>
          <p:cNvSpPr txBox="1"/>
          <p:nvPr/>
        </p:nvSpPr>
        <p:spPr>
          <a:xfrm>
            <a:off x="6119734" y="1976063"/>
            <a:ext cx="410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 b="1">
                <a:solidFill>
                  <a:schemeClr val="lt2"/>
                </a:solidFill>
              </a:rPr>
              <a:t>C</a:t>
            </a:r>
            <a:endParaRPr sz="1999" b="1">
              <a:solidFill>
                <a:schemeClr val="lt2"/>
              </a:solidFill>
            </a:endParaRPr>
          </a:p>
        </p:txBody>
      </p:sp>
      <p:sp>
        <p:nvSpPr>
          <p:cNvPr id="956" name="Google Shape;956;p69"/>
          <p:cNvSpPr txBox="1"/>
          <p:nvPr/>
        </p:nvSpPr>
        <p:spPr>
          <a:xfrm>
            <a:off x="5977054" y="2933338"/>
            <a:ext cx="6960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2"/>
                </a:solidFill>
              </a:rPr>
              <a:t>Title here</a:t>
            </a:r>
            <a:endParaRPr sz="999">
              <a:solidFill>
                <a:schemeClr val="lt2"/>
              </a:solidFill>
            </a:endParaRPr>
          </a:p>
        </p:txBody>
      </p:sp>
      <p:sp>
        <p:nvSpPr>
          <p:cNvPr id="957" name="Google Shape;957;p69"/>
          <p:cNvSpPr txBox="1"/>
          <p:nvPr/>
        </p:nvSpPr>
        <p:spPr>
          <a:xfrm>
            <a:off x="6119734" y="2622909"/>
            <a:ext cx="410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 b="1">
                <a:solidFill>
                  <a:schemeClr val="lt2"/>
                </a:solidFill>
              </a:rPr>
              <a:t>D</a:t>
            </a:r>
            <a:endParaRPr sz="1999" b="1">
              <a:solidFill>
                <a:schemeClr val="lt2"/>
              </a:solidFill>
            </a:endParaRPr>
          </a:p>
        </p:txBody>
      </p:sp>
      <p:sp>
        <p:nvSpPr>
          <p:cNvPr id="958" name="Google Shape;958;p69"/>
          <p:cNvSpPr txBox="1"/>
          <p:nvPr/>
        </p:nvSpPr>
        <p:spPr>
          <a:xfrm>
            <a:off x="6119734" y="829219"/>
            <a:ext cx="410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 b="1">
                <a:solidFill>
                  <a:schemeClr val="lt2"/>
                </a:solidFill>
              </a:rPr>
              <a:t>A</a:t>
            </a:r>
            <a:endParaRPr sz="1999" b="1">
              <a:solidFill>
                <a:schemeClr val="lt2"/>
              </a:solidFill>
            </a:endParaRPr>
          </a:p>
        </p:txBody>
      </p:sp>
      <p:sp>
        <p:nvSpPr>
          <p:cNvPr id="959" name="Google Shape;959;p69"/>
          <p:cNvSpPr txBox="1"/>
          <p:nvPr/>
        </p:nvSpPr>
        <p:spPr>
          <a:xfrm>
            <a:off x="5977054" y="1661079"/>
            <a:ext cx="6960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2"/>
                </a:solidFill>
              </a:rPr>
              <a:t>Title here</a:t>
            </a:r>
            <a:endParaRPr sz="999">
              <a:solidFill>
                <a:schemeClr val="lt2"/>
              </a:solidFill>
            </a:endParaRPr>
          </a:p>
        </p:txBody>
      </p:sp>
      <p:sp>
        <p:nvSpPr>
          <p:cNvPr id="960" name="Google Shape;960;p69"/>
          <p:cNvSpPr txBox="1"/>
          <p:nvPr/>
        </p:nvSpPr>
        <p:spPr>
          <a:xfrm>
            <a:off x="6119734" y="1350651"/>
            <a:ext cx="410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 b="1">
                <a:solidFill>
                  <a:schemeClr val="lt2"/>
                </a:solidFill>
              </a:rPr>
              <a:t>B</a:t>
            </a:r>
            <a:endParaRPr sz="1999" b="1">
              <a:solidFill>
                <a:schemeClr val="lt2"/>
              </a:solidFill>
            </a:endParaRPr>
          </a:p>
        </p:txBody>
      </p:sp>
      <p:sp>
        <p:nvSpPr>
          <p:cNvPr id="961" name="Google Shape;961;p69"/>
          <p:cNvSpPr txBox="1"/>
          <p:nvPr/>
        </p:nvSpPr>
        <p:spPr>
          <a:xfrm>
            <a:off x="5977054" y="3570998"/>
            <a:ext cx="6960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2"/>
                </a:solidFill>
              </a:rPr>
              <a:t>Title here</a:t>
            </a:r>
            <a:endParaRPr sz="999">
              <a:solidFill>
                <a:schemeClr val="lt2"/>
              </a:solidFill>
            </a:endParaRPr>
          </a:p>
        </p:txBody>
      </p:sp>
      <p:sp>
        <p:nvSpPr>
          <p:cNvPr id="962" name="Google Shape;962;p69"/>
          <p:cNvSpPr txBox="1"/>
          <p:nvPr/>
        </p:nvSpPr>
        <p:spPr>
          <a:xfrm>
            <a:off x="6119734" y="3260570"/>
            <a:ext cx="410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 b="1">
                <a:solidFill>
                  <a:schemeClr val="lt2"/>
                </a:solidFill>
              </a:rPr>
              <a:t>D</a:t>
            </a:r>
            <a:endParaRPr sz="1999" b="1">
              <a:solidFill>
                <a:schemeClr val="lt2"/>
              </a:solidFill>
            </a:endParaRPr>
          </a:p>
        </p:txBody>
      </p:sp>
      <p:sp>
        <p:nvSpPr>
          <p:cNvPr id="963" name="Google Shape;963;p69"/>
          <p:cNvSpPr txBox="1"/>
          <p:nvPr/>
        </p:nvSpPr>
        <p:spPr>
          <a:xfrm>
            <a:off x="5977060" y="4239943"/>
            <a:ext cx="6960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2"/>
                </a:solidFill>
              </a:rPr>
              <a:t>Title here</a:t>
            </a:r>
            <a:endParaRPr sz="999">
              <a:solidFill>
                <a:schemeClr val="lt2"/>
              </a:solidFill>
            </a:endParaRPr>
          </a:p>
        </p:txBody>
      </p:sp>
      <p:sp>
        <p:nvSpPr>
          <p:cNvPr id="964" name="Google Shape;964;p69"/>
          <p:cNvSpPr txBox="1"/>
          <p:nvPr/>
        </p:nvSpPr>
        <p:spPr>
          <a:xfrm>
            <a:off x="6119741" y="3929515"/>
            <a:ext cx="410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 b="1">
                <a:solidFill>
                  <a:schemeClr val="lt2"/>
                </a:solidFill>
              </a:rPr>
              <a:t>E</a:t>
            </a:r>
            <a:endParaRPr sz="1999" b="1">
              <a:solidFill>
                <a:schemeClr val="lt2"/>
              </a:solidFill>
            </a:endParaRPr>
          </a:p>
        </p:txBody>
      </p:sp>
      <p:sp>
        <p:nvSpPr>
          <p:cNvPr id="965" name="Google Shape;965;p69"/>
          <p:cNvSpPr txBox="1"/>
          <p:nvPr/>
        </p:nvSpPr>
        <p:spPr>
          <a:xfrm>
            <a:off x="441134" y="444889"/>
            <a:ext cx="34113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49" b="1">
                <a:solidFill>
                  <a:schemeClr val="lt1"/>
                </a:solidFill>
              </a:rPr>
              <a:t>Different statistics</a:t>
            </a:r>
            <a:endParaRPr sz="2249" b="1">
              <a:solidFill>
                <a:schemeClr val="lt1"/>
              </a:solidFill>
            </a:endParaRPr>
          </a:p>
        </p:txBody>
      </p:sp>
      <p:sp>
        <p:nvSpPr>
          <p:cNvPr id="966" name="Google Shape;966;p69"/>
          <p:cNvSpPr txBox="1"/>
          <p:nvPr/>
        </p:nvSpPr>
        <p:spPr>
          <a:xfrm>
            <a:off x="441135" y="836475"/>
            <a:ext cx="21135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49">
                <a:solidFill>
                  <a:schemeClr val="dk1"/>
                </a:solidFill>
              </a:rPr>
              <a:t>Please write your great title is here</a:t>
            </a:r>
            <a:endParaRPr sz="749">
              <a:solidFill>
                <a:schemeClr val="dk1"/>
              </a:solidFill>
            </a:endParaRPr>
          </a:p>
        </p:txBody>
      </p:sp>
      <p:sp>
        <p:nvSpPr>
          <p:cNvPr id="967" name="Google Shape;967;p69"/>
          <p:cNvSpPr txBox="1"/>
          <p:nvPr/>
        </p:nvSpPr>
        <p:spPr>
          <a:xfrm>
            <a:off x="0" y="4820887"/>
            <a:ext cx="2964600" cy="19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649" b="1">
                <a:solidFill>
                  <a:schemeClr val="lt2"/>
                </a:solidFill>
              </a:rPr>
              <a:t>PRESENTATION TITLE</a:t>
            </a:r>
            <a:endParaRPr sz="699" b="1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70"/>
          <p:cNvSpPr txBox="1"/>
          <p:nvPr/>
        </p:nvSpPr>
        <p:spPr>
          <a:xfrm>
            <a:off x="441135" y="444889"/>
            <a:ext cx="30666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49" b="1">
                <a:solidFill>
                  <a:schemeClr val="lt1"/>
                </a:solidFill>
              </a:rPr>
              <a:t>Puzzle infographic</a:t>
            </a:r>
            <a:endParaRPr sz="2249" b="1">
              <a:solidFill>
                <a:schemeClr val="lt1"/>
              </a:solidFill>
            </a:endParaRPr>
          </a:p>
        </p:txBody>
      </p:sp>
      <p:sp>
        <p:nvSpPr>
          <p:cNvPr id="973" name="Google Shape;973;p70"/>
          <p:cNvSpPr txBox="1"/>
          <p:nvPr/>
        </p:nvSpPr>
        <p:spPr>
          <a:xfrm>
            <a:off x="441135" y="836475"/>
            <a:ext cx="21135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49">
                <a:solidFill>
                  <a:schemeClr val="dk1"/>
                </a:solidFill>
              </a:rPr>
              <a:t>Please write your great title is here</a:t>
            </a:r>
            <a:endParaRPr sz="749">
              <a:solidFill>
                <a:schemeClr val="dk1"/>
              </a:solidFill>
            </a:endParaRPr>
          </a:p>
        </p:txBody>
      </p:sp>
      <p:sp>
        <p:nvSpPr>
          <p:cNvPr id="974" name="Google Shape;974;p70"/>
          <p:cNvSpPr/>
          <p:nvPr/>
        </p:nvSpPr>
        <p:spPr>
          <a:xfrm>
            <a:off x="5287566" y="2786534"/>
            <a:ext cx="1420454" cy="1711852"/>
          </a:xfrm>
          <a:custGeom>
            <a:avLst/>
            <a:gdLst/>
            <a:ahLst/>
            <a:cxnLst/>
            <a:rect l="l" t="t" r="r" b="b"/>
            <a:pathLst>
              <a:path w="2999" h="3614" extrusionOk="0">
                <a:moveTo>
                  <a:pt x="2999" y="3614"/>
                </a:moveTo>
                <a:lnTo>
                  <a:pt x="454" y="3614"/>
                </a:lnTo>
                <a:lnTo>
                  <a:pt x="430" y="3614"/>
                </a:lnTo>
                <a:lnTo>
                  <a:pt x="407" y="3612"/>
                </a:lnTo>
                <a:lnTo>
                  <a:pt x="385" y="3609"/>
                </a:lnTo>
                <a:lnTo>
                  <a:pt x="363" y="3604"/>
                </a:lnTo>
                <a:lnTo>
                  <a:pt x="340" y="3599"/>
                </a:lnTo>
                <a:lnTo>
                  <a:pt x="318" y="3593"/>
                </a:lnTo>
                <a:lnTo>
                  <a:pt x="297" y="3587"/>
                </a:lnTo>
                <a:lnTo>
                  <a:pt x="277" y="3578"/>
                </a:lnTo>
                <a:lnTo>
                  <a:pt x="257" y="3570"/>
                </a:lnTo>
                <a:lnTo>
                  <a:pt x="237" y="3559"/>
                </a:lnTo>
                <a:lnTo>
                  <a:pt x="219" y="3548"/>
                </a:lnTo>
                <a:lnTo>
                  <a:pt x="200" y="3537"/>
                </a:lnTo>
                <a:lnTo>
                  <a:pt x="182" y="3524"/>
                </a:lnTo>
                <a:lnTo>
                  <a:pt x="165" y="3511"/>
                </a:lnTo>
                <a:lnTo>
                  <a:pt x="149" y="3496"/>
                </a:lnTo>
                <a:lnTo>
                  <a:pt x="133" y="3481"/>
                </a:lnTo>
                <a:lnTo>
                  <a:pt x="118" y="3465"/>
                </a:lnTo>
                <a:lnTo>
                  <a:pt x="103" y="3450"/>
                </a:lnTo>
                <a:lnTo>
                  <a:pt x="90" y="3432"/>
                </a:lnTo>
                <a:lnTo>
                  <a:pt x="77" y="3414"/>
                </a:lnTo>
                <a:lnTo>
                  <a:pt x="65" y="3396"/>
                </a:lnTo>
                <a:lnTo>
                  <a:pt x="55" y="3377"/>
                </a:lnTo>
                <a:lnTo>
                  <a:pt x="44" y="3357"/>
                </a:lnTo>
                <a:lnTo>
                  <a:pt x="36" y="3337"/>
                </a:lnTo>
                <a:lnTo>
                  <a:pt x="27" y="3317"/>
                </a:lnTo>
                <a:lnTo>
                  <a:pt x="21" y="3296"/>
                </a:lnTo>
                <a:lnTo>
                  <a:pt x="15" y="3274"/>
                </a:lnTo>
                <a:lnTo>
                  <a:pt x="8" y="3252"/>
                </a:lnTo>
                <a:lnTo>
                  <a:pt x="5" y="3230"/>
                </a:lnTo>
                <a:lnTo>
                  <a:pt x="2" y="3208"/>
                </a:lnTo>
                <a:lnTo>
                  <a:pt x="0" y="3184"/>
                </a:lnTo>
                <a:lnTo>
                  <a:pt x="0" y="3161"/>
                </a:lnTo>
                <a:lnTo>
                  <a:pt x="0" y="789"/>
                </a:lnTo>
                <a:lnTo>
                  <a:pt x="1307" y="789"/>
                </a:lnTo>
                <a:lnTo>
                  <a:pt x="1317" y="789"/>
                </a:lnTo>
                <a:lnTo>
                  <a:pt x="1325" y="786"/>
                </a:lnTo>
                <a:lnTo>
                  <a:pt x="1334" y="785"/>
                </a:lnTo>
                <a:lnTo>
                  <a:pt x="1342" y="781"/>
                </a:lnTo>
                <a:lnTo>
                  <a:pt x="1350" y="778"/>
                </a:lnTo>
                <a:lnTo>
                  <a:pt x="1357" y="773"/>
                </a:lnTo>
                <a:lnTo>
                  <a:pt x="1365" y="768"/>
                </a:lnTo>
                <a:lnTo>
                  <a:pt x="1371" y="762"/>
                </a:lnTo>
                <a:lnTo>
                  <a:pt x="1377" y="756"/>
                </a:lnTo>
                <a:lnTo>
                  <a:pt x="1382" y="748"/>
                </a:lnTo>
                <a:lnTo>
                  <a:pt x="1387" y="741"/>
                </a:lnTo>
                <a:lnTo>
                  <a:pt x="1390" y="733"/>
                </a:lnTo>
                <a:lnTo>
                  <a:pt x="1393" y="725"/>
                </a:lnTo>
                <a:lnTo>
                  <a:pt x="1395" y="716"/>
                </a:lnTo>
                <a:lnTo>
                  <a:pt x="1397" y="708"/>
                </a:lnTo>
                <a:lnTo>
                  <a:pt x="1398" y="698"/>
                </a:lnTo>
                <a:lnTo>
                  <a:pt x="1398" y="677"/>
                </a:lnTo>
                <a:lnTo>
                  <a:pt x="1397" y="652"/>
                </a:lnTo>
                <a:lnTo>
                  <a:pt x="1393" y="629"/>
                </a:lnTo>
                <a:lnTo>
                  <a:pt x="1388" y="607"/>
                </a:lnTo>
                <a:lnTo>
                  <a:pt x="1379" y="585"/>
                </a:lnTo>
                <a:lnTo>
                  <a:pt x="1370" y="565"/>
                </a:lnTo>
                <a:lnTo>
                  <a:pt x="1357" y="546"/>
                </a:lnTo>
                <a:lnTo>
                  <a:pt x="1344" y="526"/>
                </a:lnTo>
                <a:lnTo>
                  <a:pt x="1326" y="509"/>
                </a:lnTo>
                <a:lnTo>
                  <a:pt x="1317" y="498"/>
                </a:lnTo>
                <a:lnTo>
                  <a:pt x="1307" y="487"/>
                </a:lnTo>
                <a:lnTo>
                  <a:pt x="1297" y="476"/>
                </a:lnTo>
                <a:lnTo>
                  <a:pt x="1288" y="463"/>
                </a:lnTo>
                <a:lnTo>
                  <a:pt x="1281" y="451"/>
                </a:lnTo>
                <a:lnTo>
                  <a:pt x="1274" y="438"/>
                </a:lnTo>
                <a:lnTo>
                  <a:pt x="1267" y="425"/>
                </a:lnTo>
                <a:lnTo>
                  <a:pt x="1261" y="412"/>
                </a:lnTo>
                <a:lnTo>
                  <a:pt x="1255" y="398"/>
                </a:lnTo>
                <a:lnTo>
                  <a:pt x="1251" y="385"/>
                </a:lnTo>
                <a:lnTo>
                  <a:pt x="1247" y="370"/>
                </a:lnTo>
                <a:lnTo>
                  <a:pt x="1244" y="355"/>
                </a:lnTo>
                <a:lnTo>
                  <a:pt x="1242" y="342"/>
                </a:lnTo>
                <a:lnTo>
                  <a:pt x="1239" y="327"/>
                </a:lnTo>
                <a:lnTo>
                  <a:pt x="1238" y="312"/>
                </a:lnTo>
                <a:lnTo>
                  <a:pt x="1238" y="297"/>
                </a:lnTo>
                <a:lnTo>
                  <a:pt x="1238" y="282"/>
                </a:lnTo>
                <a:lnTo>
                  <a:pt x="1239" y="267"/>
                </a:lnTo>
                <a:lnTo>
                  <a:pt x="1242" y="252"/>
                </a:lnTo>
                <a:lnTo>
                  <a:pt x="1244" y="238"/>
                </a:lnTo>
                <a:lnTo>
                  <a:pt x="1248" y="223"/>
                </a:lnTo>
                <a:lnTo>
                  <a:pt x="1251" y="208"/>
                </a:lnTo>
                <a:lnTo>
                  <a:pt x="1256" y="195"/>
                </a:lnTo>
                <a:lnTo>
                  <a:pt x="1261" y="181"/>
                </a:lnTo>
                <a:lnTo>
                  <a:pt x="1267" y="169"/>
                </a:lnTo>
                <a:lnTo>
                  <a:pt x="1274" y="155"/>
                </a:lnTo>
                <a:lnTo>
                  <a:pt x="1281" y="143"/>
                </a:lnTo>
                <a:lnTo>
                  <a:pt x="1288" y="131"/>
                </a:lnTo>
                <a:lnTo>
                  <a:pt x="1297" y="120"/>
                </a:lnTo>
                <a:lnTo>
                  <a:pt x="1306" y="109"/>
                </a:lnTo>
                <a:lnTo>
                  <a:pt x="1315" y="98"/>
                </a:lnTo>
                <a:lnTo>
                  <a:pt x="1325" y="87"/>
                </a:lnTo>
                <a:lnTo>
                  <a:pt x="1335" y="77"/>
                </a:lnTo>
                <a:lnTo>
                  <a:pt x="1346" y="68"/>
                </a:lnTo>
                <a:lnTo>
                  <a:pt x="1357" y="60"/>
                </a:lnTo>
                <a:lnTo>
                  <a:pt x="1370" y="51"/>
                </a:lnTo>
                <a:lnTo>
                  <a:pt x="1381" y="44"/>
                </a:lnTo>
                <a:lnTo>
                  <a:pt x="1394" y="36"/>
                </a:lnTo>
                <a:lnTo>
                  <a:pt x="1406" y="29"/>
                </a:lnTo>
                <a:lnTo>
                  <a:pt x="1420" y="23"/>
                </a:lnTo>
                <a:lnTo>
                  <a:pt x="1433" y="18"/>
                </a:lnTo>
                <a:lnTo>
                  <a:pt x="1447" y="13"/>
                </a:lnTo>
                <a:lnTo>
                  <a:pt x="1461" y="9"/>
                </a:lnTo>
                <a:lnTo>
                  <a:pt x="1475" y="6"/>
                </a:lnTo>
                <a:lnTo>
                  <a:pt x="1490" y="3"/>
                </a:lnTo>
                <a:lnTo>
                  <a:pt x="1505" y="2"/>
                </a:lnTo>
                <a:lnTo>
                  <a:pt x="1520" y="1"/>
                </a:lnTo>
                <a:lnTo>
                  <a:pt x="1536" y="0"/>
                </a:lnTo>
                <a:lnTo>
                  <a:pt x="1550" y="1"/>
                </a:lnTo>
                <a:lnTo>
                  <a:pt x="1566" y="2"/>
                </a:lnTo>
                <a:lnTo>
                  <a:pt x="1581" y="3"/>
                </a:lnTo>
                <a:lnTo>
                  <a:pt x="1596" y="6"/>
                </a:lnTo>
                <a:lnTo>
                  <a:pt x="1609" y="9"/>
                </a:lnTo>
                <a:lnTo>
                  <a:pt x="1624" y="13"/>
                </a:lnTo>
                <a:lnTo>
                  <a:pt x="1638" y="18"/>
                </a:lnTo>
                <a:lnTo>
                  <a:pt x="1651" y="23"/>
                </a:lnTo>
                <a:lnTo>
                  <a:pt x="1665" y="29"/>
                </a:lnTo>
                <a:lnTo>
                  <a:pt x="1677" y="36"/>
                </a:lnTo>
                <a:lnTo>
                  <a:pt x="1689" y="44"/>
                </a:lnTo>
                <a:lnTo>
                  <a:pt x="1701" y="51"/>
                </a:lnTo>
                <a:lnTo>
                  <a:pt x="1714" y="60"/>
                </a:lnTo>
                <a:lnTo>
                  <a:pt x="1725" y="68"/>
                </a:lnTo>
                <a:lnTo>
                  <a:pt x="1735" y="77"/>
                </a:lnTo>
                <a:lnTo>
                  <a:pt x="1746" y="87"/>
                </a:lnTo>
                <a:lnTo>
                  <a:pt x="1756" y="98"/>
                </a:lnTo>
                <a:lnTo>
                  <a:pt x="1764" y="109"/>
                </a:lnTo>
                <a:lnTo>
                  <a:pt x="1774" y="120"/>
                </a:lnTo>
                <a:lnTo>
                  <a:pt x="1781" y="131"/>
                </a:lnTo>
                <a:lnTo>
                  <a:pt x="1790" y="143"/>
                </a:lnTo>
                <a:lnTo>
                  <a:pt x="1796" y="155"/>
                </a:lnTo>
                <a:lnTo>
                  <a:pt x="1804" y="169"/>
                </a:lnTo>
                <a:lnTo>
                  <a:pt x="1810" y="181"/>
                </a:lnTo>
                <a:lnTo>
                  <a:pt x="1815" y="195"/>
                </a:lnTo>
                <a:lnTo>
                  <a:pt x="1820" y="208"/>
                </a:lnTo>
                <a:lnTo>
                  <a:pt x="1823" y="223"/>
                </a:lnTo>
                <a:lnTo>
                  <a:pt x="1827" y="238"/>
                </a:lnTo>
                <a:lnTo>
                  <a:pt x="1829" y="252"/>
                </a:lnTo>
                <a:lnTo>
                  <a:pt x="1831" y="267"/>
                </a:lnTo>
                <a:lnTo>
                  <a:pt x="1832" y="282"/>
                </a:lnTo>
                <a:lnTo>
                  <a:pt x="1833" y="297"/>
                </a:lnTo>
                <a:lnTo>
                  <a:pt x="1832" y="312"/>
                </a:lnTo>
                <a:lnTo>
                  <a:pt x="1831" y="327"/>
                </a:lnTo>
                <a:lnTo>
                  <a:pt x="1829" y="342"/>
                </a:lnTo>
                <a:lnTo>
                  <a:pt x="1827" y="355"/>
                </a:lnTo>
                <a:lnTo>
                  <a:pt x="1823" y="370"/>
                </a:lnTo>
                <a:lnTo>
                  <a:pt x="1820" y="385"/>
                </a:lnTo>
                <a:lnTo>
                  <a:pt x="1815" y="398"/>
                </a:lnTo>
                <a:lnTo>
                  <a:pt x="1810" y="412"/>
                </a:lnTo>
                <a:lnTo>
                  <a:pt x="1804" y="425"/>
                </a:lnTo>
                <a:lnTo>
                  <a:pt x="1797" y="438"/>
                </a:lnTo>
                <a:lnTo>
                  <a:pt x="1790" y="451"/>
                </a:lnTo>
                <a:lnTo>
                  <a:pt x="1781" y="463"/>
                </a:lnTo>
                <a:lnTo>
                  <a:pt x="1773" y="476"/>
                </a:lnTo>
                <a:lnTo>
                  <a:pt x="1764" y="487"/>
                </a:lnTo>
                <a:lnTo>
                  <a:pt x="1754" y="498"/>
                </a:lnTo>
                <a:lnTo>
                  <a:pt x="1743" y="509"/>
                </a:lnTo>
                <a:lnTo>
                  <a:pt x="1727" y="526"/>
                </a:lnTo>
                <a:lnTo>
                  <a:pt x="1713" y="546"/>
                </a:lnTo>
                <a:lnTo>
                  <a:pt x="1700" y="565"/>
                </a:lnTo>
                <a:lnTo>
                  <a:pt x="1690" y="585"/>
                </a:lnTo>
                <a:lnTo>
                  <a:pt x="1683" y="607"/>
                </a:lnTo>
                <a:lnTo>
                  <a:pt x="1677" y="629"/>
                </a:lnTo>
                <a:lnTo>
                  <a:pt x="1674" y="652"/>
                </a:lnTo>
                <a:lnTo>
                  <a:pt x="1673" y="677"/>
                </a:lnTo>
                <a:lnTo>
                  <a:pt x="1673" y="698"/>
                </a:lnTo>
                <a:lnTo>
                  <a:pt x="1673" y="708"/>
                </a:lnTo>
                <a:lnTo>
                  <a:pt x="1674" y="716"/>
                </a:lnTo>
                <a:lnTo>
                  <a:pt x="1677" y="725"/>
                </a:lnTo>
                <a:lnTo>
                  <a:pt x="1681" y="733"/>
                </a:lnTo>
                <a:lnTo>
                  <a:pt x="1684" y="741"/>
                </a:lnTo>
                <a:lnTo>
                  <a:pt x="1688" y="748"/>
                </a:lnTo>
                <a:lnTo>
                  <a:pt x="1694" y="756"/>
                </a:lnTo>
                <a:lnTo>
                  <a:pt x="1699" y="762"/>
                </a:lnTo>
                <a:lnTo>
                  <a:pt x="1706" y="768"/>
                </a:lnTo>
                <a:lnTo>
                  <a:pt x="1713" y="773"/>
                </a:lnTo>
                <a:lnTo>
                  <a:pt x="1720" y="778"/>
                </a:lnTo>
                <a:lnTo>
                  <a:pt x="1729" y="781"/>
                </a:lnTo>
                <a:lnTo>
                  <a:pt x="1737" y="785"/>
                </a:lnTo>
                <a:lnTo>
                  <a:pt x="1746" y="786"/>
                </a:lnTo>
                <a:lnTo>
                  <a:pt x="1754" y="789"/>
                </a:lnTo>
                <a:lnTo>
                  <a:pt x="1764" y="789"/>
                </a:lnTo>
                <a:lnTo>
                  <a:pt x="2999" y="789"/>
                </a:lnTo>
                <a:lnTo>
                  <a:pt x="2999" y="1784"/>
                </a:lnTo>
                <a:lnTo>
                  <a:pt x="2997" y="1798"/>
                </a:lnTo>
                <a:lnTo>
                  <a:pt x="2994" y="1811"/>
                </a:lnTo>
                <a:lnTo>
                  <a:pt x="2990" y="1823"/>
                </a:lnTo>
                <a:lnTo>
                  <a:pt x="2983" y="1834"/>
                </a:lnTo>
                <a:lnTo>
                  <a:pt x="2975" y="1845"/>
                </a:lnTo>
                <a:lnTo>
                  <a:pt x="2965" y="1854"/>
                </a:lnTo>
                <a:lnTo>
                  <a:pt x="2954" y="1861"/>
                </a:lnTo>
                <a:lnTo>
                  <a:pt x="2942" y="1868"/>
                </a:lnTo>
                <a:lnTo>
                  <a:pt x="2929" y="1872"/>
                </a:lnTo>
                <a:lnTo>
                  <a:pt x="2916" y="1875"/>
                </a:lnTo>
                <a:lnTo>
                  <a:pt x="2903" y="1875"/>
                </a:lnTo>
                <a:lnTo>
                  <a:pt x="2889" y="1874"/>
                </a:lnTo>
                <a:lnTo>
                  <a:pt x="2877" y="1870"/>
                </a:lnTo>
                <a:lnTo>
                  <a:pt x="2865" y="1865"/>
                </a:lnTo>
                <a:lnTo>
                  <a:pt x="2854" y="1858"/>
                </a:lnTo>
                <a:lnTo>
                  <a:pt x="2844" y="1848"/>
                </a:lnTo>
                <a:lnTo>
                  <a:pt x="2830" y="1836"/>
                </a:lnTo>
                <a:lnTo>
                  <a:pt x="2817" y="1823"/>
                </a:lnTo>
                <a:lnTo>
                  <a:pt x="2802" y="1812"/>
                </a:lnTo>
                <a:lnTo>
                  <a:pt x="2787" y="1802"/>
                </a:lnTo>
                <a:lnTo>
                  <a:pt x="2771" y="1793"/>
                </a:lnTo>
                <a:lnTo>
                  <a:pt x="2755" y="1784"/>
                </a:lnTo>
                <a:lnTo>
                  <a:pt x="2739" y="1775"/>
                </a:lnTo>
                <a:lnTo>
                  <a:pt x="2723" y="1768"/>
                </a:lnTo>
                <a:lnTo>
                  <a:pt x="2706" y="1762"/>
                </a:lnTo>
                <a:lnTo>
                  <a:pt x="2689" y="1756"/>
                </a:lnTo>
                <a:lnTo>
                  <a:pt x="2672" y="1751"/>
                </a:lnTo>
                <a:lnTo>
                  <a:pt x="2653" y="1747"/>
                </a:lnTo>
                <a:lnTo>
                  <a:pt x="2636" y="1744"/>
                </a:lnTo>
                <a:lnTo>
                  <a:pt x="2617" y="1742"/>
                </a:lnTo>
                <a:lnTo>
                  <a:pt x="2599" y="1740"/>
                </a:lnTo>
                <a:lnTo>
                  <a:pt x="2581" y="1740"/>
                </a:lnTo>
                <a:lnTo>
                  <a:pt x="2561" y="1740"/>
                </a:lnTo>
                <a:lnTo>
                  <a:pt x="2542" y="1742"/>
                </a:lnTo>
                <a:lnTo>
                  <a:pt x="2524" y="1745"/>
                </a:lnTo>
                <a:lnTo>
                  <a:pt x="2506" y="1747"/>
                </a:lnTo>
                <a:lnTo>
                  <a:pt x="2487" y="1752"/>
                </a:lnTo>
                <a:lnTo>
                  <a:pt x="2470" y="1757"/>
                </a:lnTo>
                <a:lnTo>
                  <a:pt x="2453" y="1762"/>
                </a:lnTo>
                <a:lnTo>
                  <a:pt x="2436" y="1769"/>
                </a:lnTo>
                <a:lnTo>
                  <a:pt x="2420" y="1777"/>
                </a:lnTo>
                <a:lnTo>
                  <a:pt x="2404" y="1785"/>
                </a:lnTo>
                <a:lnTo>
                  <a:pt x="2388" y="1794"/>
                </a:lnTo>
                <a:lnTo>
                  <a:pt x="2373" y="1804"/>
                </a:lnTo>
                <a:lnTo>
                  <a:pt x="2358" y="1814"/>
                </a:lnTo>
                <a:lnTo>
                  <a:pt x="2343" y="1825"/>
                </a:lnTo>
                <a:lnTo>
                  <a:pt x="2330" y="1837"/>
                </a:lnTo>
                <a:lnTo>
                  <a:pt x="2317" y="1849"/>
                </a:lnTo>
                <a:lnTo>
                  <a:pt x="2305" y="1861"/>
                </a:lnTo>
                <a:lnTo>
                  <a:pt x="2293" y="1875"/>
                </a:lnTo>
                <a:lnTo>
                  <a:pt x="2282" y="1890"/>
                </a:lnTo>
                <a:lnTo>
                  <a:pt x="2272" y="1904"/>
                </a:lnTo>
                <a:lnTo>
                  <a:pt x="2262" y="1919"/>
                </a:lnTo>
                <a:lnTo>
                  <a:pt x="2254" y="1935"/>
                </a:lnTo>
                <a:lnTo>
                  <a:pt x="2245" y="1951"/>
                </a:lnTo>
                <a:lnTo>
                  <a:pt x="2238" y="1967"/>
                </a:lnTo>
                <a:lnTo>
                  <a:pt x="2231" y="1984"/>
                </a:lnTo>
                <a:lnTo>
                  <a:pt x="2225" y="2001"/>
                </a:lnTo>
                <a:lnTo>
                  <a:pt x="2220" y="2018"/>
                </a:lnTo>
                <a:lnTo>
                  <a:pt x="2215" y="2037"/>
                </a:lnTo>
                <a:lnTo>
                  <a:pt x="2213" y="2055"/>
                </a:lnTo>
                <a:lnTo>
                  <a:pt x="2211" y="2074"/>
                </a:lnTo>
                <a:lnTo>
                  <a:pt x="2209" y="2092"/>
                </a:lnTo>
                <a:lnTo>
                  <a:pt x="2208" y="2112"/>
                </a:lnTo>
                <a:lnTo>
                  <a:pt x="2209" y="2131"/>
                </a:lnTo>
                <a:lnTo>
                  <a:pt x="2211" y="2150"/>
                </a:lnTo>
                <a:lnTo>
                  <a:pt x="2213" y="2168"/>
                </a:lnTo>
                <a:lnTo>
                  <a:pt x="2215" y="2187"/>
                </a:lnTo>
                <a:lnTo>
                  <a:pt x="2220" y="2205"/>
                </a:lnTo>
                <a:lnTo>
                  <a:pt x="2225" y="2222"/>
                </a:lnTo>
                <a:lnTo>
                  <a:pt x="2231" y="2239"/>
                </a:lnTo>
                <a:lnTo>
                  <a:pt x="2238" y="2257"/>
                </a:lnTo>
                <a:lnTo>
                  <a:pt x="2245" y="2273"/>
                </a:lnTo>
                <a:lnTo>
                  <a:pt x="2254" y="2288"/>
                </a:lnTo>
                <a:lnTo>
                  <a:pt x="2262" y="2304"/>
                </a:lnTo>
                <a:lnTo>
                  <a:pt x="2272" y="2319"/>
                </a:lnTo>
                <a:lnTo>
                  <a:pt x="2282" y="2334"/>
                </a:lnTo>
                <a:lnTo>
                  <a:pt x="2293" y="2349"/>
                </a:lnTo>
                <a:lnTo>
                  <a:pt x="2305" y="2362"/>
                </a:lnTo>
                <a:lnTo>
                  <a:pt x="2317" y="2374"/>
                </a:lnTo>
                <a:lnTo>
                  <a:pt x="2330" y="2387"/>
                </a:lnTo>
                <a:lnTo>
                  <a:pt x="2343" y="2399"/>
                </a:lnTo>
                <a:lnTo>
                  <a:pt x="2358" y="2410"/>
                </a:lnTo>
                <a:lnTo>
                  <a:pt x="2373" y="2420"/>
                </a:lnTo>
                <a:lnTo>
                  <a:pt x="2388" y="2430"/>
                </a:lnTo>
                <a:lnTo>
                  <a:pt x="2404" y="2438"/>
                </a:lnTo>
                <a:lnTo>
                  <a:pt x="2420" y="2447"/>
                </a:lnTo>
                <a:lnTo>
                  <a:pt x="2436" y="2454"/>
                </a:lnTo>
                <a:lnTo>
                  <a:pt x="2453" y="2462"/>
                </a:lnTo>
                <a:lnTo>
                  <a:pt x="2470" y="2466"/>
                </a:lnTo>
                <a:lnTo>
                  <a:pt x="2487" y="2471"/>
                </a:lnTo>
                <a:lnTo>
                  <a:pt x="2506" y="2476"/>
                </a:lnTo>
                <a:lnTo>
                  <a:pt x="2524" y="2479"/>
                </a:lnTo>
                <a:lnTo>
                  <a:pt x="2542" y="2481"/>
                </a:lnTo>
                <a:lnTo>
                  <a:pt x="2561" y="2484"/>
                </a:lnTo>
                <a:lnTo>
                  <a:pt x="2581" y="2484"/>
                </a:lnTo>
                <a:lnTo>
                  <a:pt x="2599" y="2484"/>
                </a:lnTo>
                <a:lnTo>
                  <a:pt x="2617" y="2481"/>
                </a:lnTo>
                <a:lnTo>
                  <a:pt x="2636" y="2480"/>
                </a:lnTo>
                <a:lnTo>
                  <a:pt x="2653" y="2476"/>
                </a:lnTo>
                <a:lnTo>
                  <a:pt x="2672" y="2473"/>
                </a:lnTo>
                <a:lnTo>
                  <a:pt x="2689" y="2468"/>
                </a:lnTo>
                <a:lnTo>
                  <a:pt x="2706" y="2462"/>
                </a:lnTo>
                <a:lnTo>
                  <a:pt x="2723" y="2455"/>
                </a:lnTo>
                <a:lnTo>
                  <a:pt x="2739" y="2448"/>
                </a:lnTo>
                <a:lnTo>
                  <a:pt x="2755" y="2439"/>
                </a:lnTo>
                <a:lnTo>
                  <a:pt x="2771" y="2431"/>
                </a:lnTo>
                <a:lnTo>
                  <a:pt x="2787" y="2421"/>
                </a:lnTo>
                <a:lnTo>
                  <a:pt x="2802" y="2411"/>
                </a:lnTo>
                <a:lnTo>
                  <a:pt x="2817" y="2400"/>
                </a:lnTo>
                <a:lnTo>
                  <a:pt x="2830" y="2388"/>
                </a:lnTo>
                <a:lnTo>
                  <a:pt x="2844" y="2376"/>
                </a:lnTo>
                <a:lnTo>
                  <a:pt x="2854" y="2366"/>
                </a:lnTo>
                <a:lnTo>
                  <a:pt x="2865" y="2358"/>
                </a:lnTo>
                <a:lnTo>
                  <a:pt x="2877" y="2354"/>
                </a:lnTo>
                <a:lnTo>
                  <a:pt x="2890" y="2350"/>
                </a:lnTo>
                <a:lnTo>
                  <a:pt x="2903" y="2349"/>
                </a:lnTo>
                <a:lnTo>
                  <a:pt x="2916" y="2349"/>
                </a:lnTo>
                <a:lnTo>
                  <a:pt x="2929" y="2351"/>
                </a:lnTo>
                <a:lnTo>
                  <a:pt x="2942" y="2356"/>
                </a:lnTo>
                <a:lnTo>
                  <a:pt x="2954" y="2362"/>
                </a:lnTo>
                <a:lnTo>
                  <a:pt x="2965" y="2369"/>
                </a:lnTo>
                <a:lnTo>
                  <a:pt x="2975" y="2378"/>
                </a:lnTo>
                <a:lnTo>
                  <a:pt x="2983" y="2389"/>
                </a:lnTo>
                <a:lnTo>
                  <a:pt x="2990" y="2400"/>
                </a:lnTo>
                <a:lnTo>
                  <a:pt x="2994" y="2412"/>
                </a:lnTo>
                <a:lnTo>
                  <a:pt x="2997" y="2426"/>
                </a:lnTo>
                <a:lnTo>
                  <a:pt x="2999" y="2439"/>
                </a:lnTo>
                <a:lnTo>
                  <a:pt x="2999" y="36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dk1"/>
              </a:solidFill>
            </a:endParaRPr>
          </a:p>
        </p:txBody>
      </p:sp>
      <p:sp>
        <p:nvSpPr>
          <p:cNvPr id="975" name="Google Shape;975;p70"/>
          <p:cNvSpPr/>
          <p:nvPr/>
        </p:nvSpPr>
        <p:spPr>
          <a:xfrm>
            <a:off x="6369001" y="3161475"/>
            <a:ext cx="1793561" cy="1336910"/>
          </a:xfrm>
          <a:custGeom>
            <a:avLst/>
            <a:gdLst/>
            <a:ahLst/>
            <a:cxnLst/>
            <a:rect l="l" t="t" r="r" b="b"/>
            <a:pathLst>
              <a:path w="3788" h="2825" extrusionOk="0">
                <a:moveTo>
                  <a:pt x="3788" y="0"/>
                </a:moveTo>
                <a:lnTo>
                  <a:pt x="3788" y="2372"/>
                </a:lnTo>
                <a:lnTo>
                  <a:pt x="3788" y="2395"/>
                </a:lnTo>
                <a:lnTo>
                  <a:pt x="3786" y="2419"/>
                </a:lnTo>
                <a:lnTo>
                  <a:pt x="3783" y="2441"/>
                </a:lnTo>
                <a:lnTo>
                  <a:pt x="3780" y="2463"/>
                </a:lnTo>
                <a:lnTo>
                  <a:pt x="3775" y="2485"/>
                </a:lnTo>
                <a:lnTo>
                  <a:pt x="3768" y="2507"/>
                </a:lnTo>
                <a:lnTo>
                  <a:pt x="3761" y="2528"/>
                </a:lnTo>
                <a:lnTo>
                  <a:pt x="3752" y="2548"/>
                </a:lnTo>
                <a:lnTo>
                  <a:pt x="3744" y="2568"/>
                </a:lnTo>
                <a:lnTo>
                  <a:pt x="3734" y="2588"/>
                </a:lnTo>
                <a:lnTo>
                  <a:pt x="3723" y="2607"/>
                </a:lnTo>
                <a:lnTo>
                  <a:pt x="3711" y="2625"/>
                </a:lnTo>
                <a:lnTo>
                  <a:pt x="3698" y="2643"/>
                </a:lnTo>
                <a:lnTo>
                  <a:pt x="3685" y="2661"/>
                </a:lnTo>
                <a:lnTo>
                  <a:pt x="3670" y="2676"/>
                </a:lnTo>
                <a:lnTo>
                  <a:pt x="3655" y="2692"/>
                </a:lnTo>
                <a:lnTo>
                  <a:pt x="3639" y="2707"/>
                </a:lnTo>
                <a:lnTo>
                  <a:pt x="3623" y="2722"/>
                </a:lnTo>
                <a:lnTo>
                  <a:pt x="3606" y="2735"/>
                </a:lnTo>
                <a:lnTo>
                  <a:pt x="3589" y="2748"/>
                </a:lnTo>
                <a:lnTo>
                  <a:pt x="3571" y="2759"/>
                </a:lnTo>
                <a:lnTo>
                  <a:pt x="3551" y="2770"/>
                </a:lnTo>
                <a:lnTo>
                  <a:pt x="3531" y="2781"/>
                </a:lnTo>
                <a:lnTo>
                  <a:pt x="3512" y="2789"/>
                </a:lnTo>
                <a:lnTo>
                  <a:pt x="3491" y="2798"/>
                </a:lnTo>
                <a:lnTo>
                  <a:pt x="3470" y="2804"/>
                </a:lnTo>
                <a:lnTo>
                  <a:pt x="3449" y="2810"/>
                </a:lnTo>
                <a:lnTo>
                  <a:pt x="3427" y="2815"/>
                </a:lnTo>
                <a:lnTo>
                  <a:pt x="3405" y="2820"/>
                </a:lnTo>
                <a:lnTo>
                  <a:pt x="3381" y="2823"/>
                </a:lnTo>
                <a:lnTo>
                  <a:pt x="3358" y="2825"/>
                </a:lnTo>
                <a:lnTo>
                  <a:pt x="3336" y="2825"/>
                </a:lnTo>
                <a:lnTo>
                  <a:pt x="791" y="2825"/>
                </a:lnTo>
                <a:lnTo>
                  <a:pt x="791" y="1551"/>
                </a:lnTo>
                <a:lnTo>
                  <a:pt x="789" y="1541"/>
                </a:lnTo>
                <a:lnTo>
                  <a:pt x="788" y="1533"/>
                </a:lnTo>
                <a:lnTo>
                  <a:pt x="786" y="1524"/>
                </a:lnTo>
                <a:lnTo>
                  <a:pt x="783" y="1515"/>
                </a:lnTo>
                <a:lnTo>
                  <a:pt x="780" y="1508"/>
                </a:lnTo>
                <a:lnTo>
                  <a:pt x="775" y="1501"/>
                </a:lnTo>
                <a:lnTo>
                  <a:pt x="770" y="1493"/>
                </a:lnTo>
                <a:lnTo>
                  <a:pt x="764" y="1487"/>
                </a:lnTo>
                <a:lnTo>
                  <a:pt x="757" y="1481"/>
                </a:lnTo>
                <a:lnTo>
                  <a:pt x="750" y="1476"/>
                </a:lnTo>
                <a:lnTo>
                  <a:pt x="743" y="1471"/>
                </a:lnTo>
                <a:lnTo>
                  <a:pt x="735" y="1468"/>
                </a:lnTo>
                <a:lnTo>
                  <a:pt x="727" y="1464"/>
                </a:lnTo>
                <a:lnTo>
                  <a:pt x="718" y="1463"/>
                </a:lnTo>
                <a:lnTo>
                  <a:pt x="708" y="1460"/>
                </a:lnTo>
                <a:lnTo>
                  <a:pt x="700" y="1460"/>
                </a:lnTo>
                <a:lnTo>
                  <a:pt x="679" y="1460"/>
                </a:lnTo>
                <a:lnTo>
                  <a:pt x="654" y="1461"/>
                </a:lnTo>
                <a:lnTo>
                  <a:pt x="631" y="1465"/>
                </a:lnTo>
                <a:lnTo>
                  <a:pt x="609" y="1470"/>
                </a:lnTo>
                <a:lnTo>
                  <a:pt x="587" y="1477"/>
                </a:lnTo>
                <a:lnTo>
                  <a:pt x="566" y="1488"/>
                </a:lnTo>
                <a:lnTo>
                  <a:pt x="546" y="1499"/>
                </a:lnTo>
                <a:lnTo>
                  <a:pt x="528" y="1514"/>
                </a:lnTo>
                <a:lnTo>
                  <a:pt x="510" y="1530"/>
                </a:lnTo>
                <a:lnTo>
                  <a:pt x="499" y="1541"/>
                </a:lnTo>
                <a:lnTo>
                  <a:pt x="488" y="1551"/>
                </a:lnTo>
                <a:lnTo>
                  <a:pt x="476" y="1560"/>
                </a:lnTo>
                <a:lnTo>
                  <a:pt x="465" y="1568"/>
                </a:lnTo>
                <a:lnTo>
                  <a:pt x="451" y="1577"/>
                </a:lnTo>
                <a:lnTo>
                  <a:pt x="439" y="1584"/>
                </a:lnTo>
                <a:lnTo>
                  <a:pt x="427" y="1590"/>
                </a:lnTo>
                <a:lnTo>
                  <a:pt x="413" y="1596"/>
                </a:lnTo>
                <a:lnTo>
                  <a:pt x="400" y="1601"/>
                </a:lnTo>
                <a:lnTo>
                  <a:pt x="385" y="1606"/>
                </a:lnTo>
                <a:lnTo>
                  <a:pt x="371" y="1610"/>
                </a:lnTo>
                <a:lnTo>
                  <a:pt x="357" y="1614"/>
                </a:lnTo>
                <a:lnTo>
                  <a:pt x="342" y="1616"/>
                </a:lnTo>
                <a:lnTo>
                  <a:pt x="327" y="1619"/>
                </a:lnTo>
                <a:lnTo>
                  <a:pt x="312" y="1620"/>
                </a:lnTo>
                <a:lnTo>
                  <a:pt x="298" y="1620"/>
                </a:lnTo>
                <a:lnTo>
                  <a:pt x="283" y="1620"/>
                </a:lnTo>
                <a:lnTo>
                  <a:pt x="267" y="1619"/>
                </a:lnTo>
                <a:lnTo>
                  <a:pt x="252" y="1616"/>
                </a:lnTo>
                <a:lnTo>
                  <a:pt x="237" y="1614"/>
                </a:lnTo>
                <a:lnTo>
                  <a:pt x="224" y="1610"/>
                </a:lnTo>
                <a:lnTo>
                  <a:pt x="209" y="1606"/>
                </a:lnTo>
                <a:lnTo>
                  <a:pt x="196" y="1601"/>
                </a:lnTo>
                <a:lnTo>
                  <a:pt x="182" y="1596"/>
                </a:lnTo>
                <a:lnTo>
                  <a:pt x="168" y="1590"/>
                </a:lnTo>
                <a:lnTo>
                  <a:pt x="156" y="1584"/>
                </a:lnTo>
                <a:lnTo>
                  <a:pt x="144" y="1577"/>
                </a:lnTo>
                <a:lnTo>
                  <a:pt x="132" y="1569"/>
                </a:lnTo>
                <a:lnTo>
                  <a:pt x="119" y="1561"/>
                </a:lnTo>
                <a:lnTo>
                  <a:pt x="108" y="1552"/>
                </a:lnTo>
                <a:lnTo>
                  <a:pt x="97" y="1542"/>
                </a:lnTo>
                <a:lnTo>
                  <a:pt x="87" y="1533"/>
                </a:lnTo>
                <a:lnTo>
                  <a:pt x="78" y="1523"/>
                </a:lnTo>
                <a:lnTo>
                  <a:pt x="68" y="1512"/>
                </a:lnTo>
                <a:lnTo>
                  <a:pt x="59" y="1501"/>
                </a:lnTo>
                <a:lnTo>
                  <a:pt x="50" y="1488"/>
                </a:lnTo>
                <a:lnTo>
                  <a:pt x="43" y="1476"/>
                </a:lnTo>
                <a:lnTo>
                  <a:pt x="36" y="1464"/>
                </a:lnTo>
                <a:lnTo>
                  <a:pt x="30" y="1452"/>
                </a:lnTo>
                <a:lnTo>
                  <a:pt x="23" y="1438"/>
                </a:lnTo>
                <a:lnTo>
                  <a:pt x="18" y="1425"/>
                </a:lnTo>
                <a:lnTo>
                  <a:pt x="14" y="1411"/>
                </a:lnTo>
                <a:lnTo>
                  <a:pt x="10" y="1396"/>
                </a:lnTo>
                <a:lnTo>
                  <a:pt x="6" y="1383"/>
                </a:lnTo>
                <a:lnTo>
                  <a:pt x="4" y="1368"/>
                </a:lnTo>
                <a:lnTo>
                  <a:pt x="1" y="1353"/>
                </a:lnTo>
                <a:lnTo>
                  <a:pt x="1" y="1337"/>
                </a:lnTo>
                <a:lnTo>
                  <a:pt x="0" y="1323"/>
                </a:lnTo>
                <a:lnTo>
                  <a:pt x="1" y="1308"/>
                </a:lnTo>
                <a:lnTo>
                  <a:pt x="1" y="1292"/>
                </a:lnTo>
                <a:lnTo>
                  <a:pt x="4" y="1277"/>
                </a:lnTo>
                <a:lnTo>
                  <a:pt x="6" y="1263"/>
                </a:lnTo>
                <a:lnTo>
                  <a:pt x="10" y="1249"/>
                </a:lnTo>
                <a:lnTo>
                  <a:pt x="14" y="1234"/>
                </a:lnTo>
                <a:lnTo>
                  <a:pt x="18" y="1221"/>
                </a:lnTo>
                <a:lnTo>
                  <a:pt x="23" y="1207"/>
                </a:lnTo>
                <a:lnTo>
                  <a:pt x="30" y="1194"/>
                </a:lnTo>
                <a:lnTo>
                  <a:pt x="36" y="1182"/>
                </a:lnTo>
                <a:lnTo>
                  <a:pt x="43" y="1169"/>
                </a:lnTo>
                <a:lnTo>
                  <a:pt x="50" y="1157"/>
                </a:lnTo>
                <a:lnTo>
                  <a:pt x="59" y="1145"/>
                </a:lnTo>
                <a:lnTo>
                  <a:pt x="68" y="1134"/>
                </a:lnTo>
                <a:lnTo>
                  <a:pt x="78" y="1123"/>
                </a:lnTo>
                <a:lnTo>
                  <a:pt x="87" y="1113"/>
                </a:lnTo>
                <a:lnTo>
                  <a:pt x="97" y="1103"/>
                </a:lnTo>
                <a:lnTo>
                  <a:pt x="108" y="1093"/>
                </a:lnTo>
                <a:lnTo>
                  <a:pt x="119" y="1085"/>
                </a:lnTo>
                <a:lnTo>
                  <a:pt x="132" y="1076"/>
                </a:lnTo>
                <a:lnTo>
                  <a:pt x="144" y="1069"/>
                </a:lnTo>
                <a:lnTo>
                  <a:pt x="156" y="1061"/>
                </a:lnTo>
                <a:lnTo>
                  <a:pt x="168" y="1055"/>
                </a:lnTo>
                <a:lnTo>
                  <a:pt x="182" y="1049"/>
                </a:lnTo>
                <a:lnTo>
                  <a:pt x="196" y="1044"/>
                </a:lnTo>
                <a:lnTo>
                  <a:pt x="209" y="1039"/>
                </a:lnTo>
                <a:lnTo>
                  <a:pt x="224" y="1036"/>
                </a:lnTo>
                <a:lnTo>
                  <a:pt x="237" y="1032"/>
                </a:lnTo>
                <a:lnTo>
                  <a:pt x="252" y="1029"/>
                </a:lnTo>
                <a:lnTo>
                  <a:pt x="267" y="1027"/>
                </a:lnTo>
                <a:lnTo>
                  <a:pt x="283" y="1026"/>
                </a:lnTo>
                <a:lnTo>
                  <a:pt x="298" y="1026"/>
                </a:lnTo>
                <a:lnTo>
                  <a:pt x="312" y="1026"/>
                </a:lnTo>
                <a:lnTo>
                  <a:pt x="327" y="1027"/>
                </a:lnTo>
                <a:lnTo>
                  <a:pt x="342" y="1029"/>
                </a:lnTo>
                <a:lnTo>
                  <a:pt x="357" y="1032"/>
                </a:lnTo>
                <a:lnTo>
                  <a:pt x="371" y="1036"/>
                </a:lnTo>
                <a:lnTo>
                  <a:pt x="385" y="1039"/>
                </a:lnTo>
                <a:lnTo>
                  <a:pt x="400" y="1044"/>
                </a:lnTo>
                <a:lnTo>
                  <a:pt x="413" y="1049"/>
                </a:lnTo>
                <a:lnTo>
                  <a:pt x="427" y="1055"/>
                </a:lnTo>
                <a:lnTo>
                  <a:pt x="439" y="1061"/>
                </a:lnTo>
                <a:lnTo>
                  <a:pt x="451" y="1069"/>
                </a:lnTo>
                <a:lnTo>
                  <a:pt x="465" y="1077"/>
                </a:lnTo>
                <a:lnTo>
                  <a:pt x="476" y="1086"/>
                </a:lnTo>
                <a:lnTo>
                  <a:pt x="488" y="1094"/>
                </a:lnTo>
                <a:lnTo>
                  <a:pt x="499" y="1104"/>
                </a:lnTo>
                <a:lnTo>
                  <a:pt x="510" y="1115"/>
                </a:lnTo>
                <a:lnTo>
                  <a:pt x="528" y="1131"/>
                </a:lnTo>
                <a:lnTo>
                  <a:pt x="546" y="1146"/>
                </a:lnTo>
                <a:lnTo>
                  <a:pt x="566" y="1157"/>
                </a:lnTo>
                <a:lnTo>
                  <a:pt x="587" y="1168"/>
                </a:lnTo>
                <a:lnTo>
                  <a:pt x="609" y="1175"/>
                </a:lnTo>
                <a:lnTo>
                  <a:pt x="631" y="1180"/>
                </a:lnTo>
                <a:lnTo>
                  <a:pt x="654" y="1184"/>
                </a:lnTo>
                <a:lnTo>
                  <a:pt x="679" y="1185"/>
                </a:lnTo>
                <a:lnTo>
                  <a:pt x="700" y="1185"/>
                </a:lnTo>
                <a:lnTo>
                  <a:pt x="708" y="1185"/>
                </a:lnTo>
                <a:lnTo>
                  <a:pt x="718" y="1184"/>
                </a:lnTo>
                <a:lnTo>
                  <a:pt x="727" y="1182"/>
                </a:lnTo>
                <a:lnTo>
                  <a:pt x="735" y="1178"/>
                </a:lnTo>
                <a:lnTo>
                  <a:pt x="743" y="1174"/>
                </a:lnTo>
                <a:lnTo>
                  <a:pt x="750" y="1169"/>
                </a:lnTo>
                <a:lnTo>
                  <a:pt x="757" y="1164"/>
                </a:lnTo>
                <a:lnTo>
                  <a:pt x="764" y="1158"/>
                </a:lnTo>
                <a:lnTo>
                  <a:pt x="770" y="1152"/>
                </a:lnTo>
                <a:lnTo>
                  <a:pt x="775" y="1145"/>
                </a:lnTo>
                <a:lnTo>
                  <a:pt x="780" y="1137"/>
                </a:lnTo>
                <a:lnTo>
                  <a:pt x="783" y="1130"/>
                </a:lnTo>
                <a:lnTo>
                  <a:pt x="786" y="1121"/>
                </a:lnTo>
                <a:lnTo>
                  <a:pt x="788" y="1113"/>
                </a:lnTo>
                <a:lnTo>
                  <a:pt x="789" y="1104"/>
                </a:lnTo>
                <a:lnTo>
                  <a:pt x="791" y="1094"/>
                </a:lnTo>
                <a:lnTo>
                  <a:pt x="791" y="0"/>
                </a:lnTo>
                <a:lnTo>
                  <a:pt x="1938" y="0"/>
                </a:lnTo>
                <a:lnTo>
                  <a:pt x="1951" y="1"/>
                </a:lnTo>
                <a:lnTo>
                  <a:pt x="1965" y="3"/>
                </a:lnTo>
                <a:lnTo>
                  <a:pt x="1977" y="8"/>
                </a:lnTo>
                <a:lnTo>
                  <a:pt x="1988" y="14"/>
                </a:lnTo>
                <a:lnTo>
                  <a:pt x="1998" y="23"/>
                </a:lnTo>
                <a:lnTo>
                  <a:pt x="2008" y="32"/>
                </a:lnTo>
                <a:lnTo>
                  <a:pt x="2015" y="43"/>
                </a:lnTo>
                <a:lnTo>
                  <a:pt x="2021" y="55"/>
                </a:lnTo>
                <a:lnTo>
                  <a:pt x="2025" y="68"/>
                </a:lnTo>
                <a:lnTo>
                  <a:pt x="2027" y="82"/>
                </a:lnTo>
                <a:lnTo>
                  <a:pt x="2029" y="95"/>
                </a:lnTo>
                <a:lnTo>
                  <a:pt x="2026" y="108"/>
                </a:lnTo>
                <a:lnTo>
                  <a:pt x="2023" y="120"/>
                </a:lnTo>
                <a:lnTo>
                  <a:pt x="2018" y="132"/>
                </a:lnTo>
                <a:lnTo>
                  <a:pt x="2010" y="143"/>
                </a:lnTo>
                <a:lnTo>
                  <a:pt x="2002" y="154"/>
                </a:lnTo>
                <a:lnTo>
                  <a:pt x="1989" y="168"/>
                </a:lnTo>
                <a:lnTo>
                  <a:pt x="1977" y="181"/>
                </a:lnTo>
                <a:lnTo>
                  <a:pt x="1966" y="196"/>
                </a:lnTo>
                <a:lnTo>
                  <a:pt x="1955" y="211"/>
                </a:lnTo>
                <a:lnTo>
                  <a:pt x="1945" y="226"/>
                </a:lnTo>
                <a:lnTo>
                  <a:pt x="1937" y="241"/>
                </a:lnTo>
                <a:lnTo>
                  <a:pt x="1928" y="257"/>
                </a:lnTo>
                <a:lnTo>
                  <a:pt x="1921" y="275"/>
                </a:lnTo>
                <a:lnTo>
                  <a:pt x="1914" y="292"/>
                </a:lnTo>
                <a:lnTo>
                  <a:pt x="1909" y="309"/>
                </a:lnTo>
                <a:lnTo>
                  <a:pt x="1905" y="326"/>
                </a:lnTo>
                <a:lnTo>
                  <a:pt x="1900" y="343"/>
                </a:lnTo>
                <a:lnTo>
                  <a:pt x="1897" y="362"/>
                </a:lnTo>
                <a:lnTo>
                  <a:pt x="1895" y="380"/>
                </a:lnTo>
                <a:lnTo>
                  <a:pt x="1893" y="399"/>
                </a:lnTo>
                <a:lnTo>
                  <a:pt x="1893" y="417"/>
                </a:lnTo>
                <a:lnTo>
                  <a:pt x="1893" y="435"/>
                </a:lnTo>
                <a:lnTo>
                  <a:pt x="1895" y="455"/>
                </a:lnTo>
                <a:lnTo>
                  <a:pt x="1897" y="473"/>
                </a:lnTo>
                <a:lnTo>
                  <a:pt x="1901" y="492"/>
                </a:lnTo>
                <a:lnTo>
                  <a:pt x="1905" y="509"/>
                </a:lnTo>
                <a:lnTo>
                  <a:pt x="1909" y="527"/>
                </a:lnTo>
                <a:lnTo>
                  <a:pt x="1916" y="545"/>
                </a:lnTo>
                <a:lnTo>
                  <a:pt x="1922" y="561"/>
                </a:lnTo>
                <a:lnTo>
                  <a:pt x="1929" y="578"/>
                </a:lnTo>
                <a:lnTo>
                  <a:pt x="1938" y="594"/>
                </a:lnTo>
                <a:lnTo>
                  <a:pt x="1946" y="610"/>
                </a:lnTo>
                <a:lnTo>
                  <a:pt x="1956" y="624"/>
                </a:lnTo>
                <a:lnTo>
                  <a:pt x="1967" y="639"/>
                </a:lnTo>
                <a:lnTo>
                  <a:pt x="1978" y="653"/>
                </a:lnTo>
                <a:lnTo>
                  <a:pt x="1989" y="666"/>
                </a:lnTo>
                <a:lnTo>
                  <a:pt x="2002" y="680"/>
                </a:lnTo>
                <a:lnTo>
                  <a:pt x="2015" y="692"/>
                </a:lnTo>
                <a:lnTo>
                  <a:pt x="2029" y="703"/>
                </a:lnTo>
                <a:lnTo>
                  <a:pt x="2042" y="714"/>
                </a:lnTo>
                <a:lnTo>
                  <a:pt x="2057" y="725"/>
                </a:lnTo>
                <a:lnTo>
                  <a:pt x="2072" y="735"/>
                </a:lnTo>
                <a:lnTo>
                  <a:pt x="2088" y="743"/>
                </a:lnTo>
                <a:lnTo>
                  <a:pt x="2104" y="752"/>
                </a:lnTo>
                <a:lnTo>
                  <a:pt x="2121" y="759"/>
                </a:lnTo>
                <a:lnTo>
                  <a:pt x="2137" y="766"/>
                </a:lnTo>
                <a:lnTo>
                  <a:pt x="2154" y="772"/>
                </a:lnTo>
                <a:lnTo>
                  <a:pt x="2173" y="777"/>
                </a:lnTo>
                <a:lnTo>
                  <a:pt x="2190" y="780"/>
                </a:lnTo>
                <a:lnTo>
                  <a:pt x="2208" y="784"/>
                </a:lnTo>
                <a:lnTo>
                  <a:pt x="2228" y="786"/>
                </a:lnTo>
                <a:lnTo>
                  <a:pt x="2246" y="788"/>
                </a:lnTo>
                <a:lnTo>
                  <a:pt x="2265" y="788"/>
                </a:lnTo>
                <a:lnTo>
                  <a:pt x="2284" y="788"/>
                </a:lnTo>
                <a:lnTo>
                  <a:pt x="2303" y="786"/>
                </a:lnTo>
                <a:lnTo>
                  <a:pt x="2323" y="784"/>
                </a:lnTo>
                <a:lnTo>
                  <a:pt x="2341" y="780"/>
                </a:lnTo>
                <a:lnTo>
                  <a:pt x="2358" y="777"/>
                </a:lnTo>
                <a:lnTo>
                  <a:pt x="2377" y="772"/>
                </a:lnTo>
                <a:lnTo>
                  <a:pt x="2394" y="766"/>
                </a:lnTo>
                <a:lnTo>
                  <a:pt x="2410" y="759"/>
                </a:lnTo>
                <a:lnTo>
                  <a:pt x="2427" y="752"/>
                </a:lnTo>
                <a:lnTo>
                  <a:pt x="2443" y="743"/>
                </a:lnTo>
                <a:lnTo>
                  <a:pt x="2459" y="735"/>
                </a:lnTo>
                <a:lnTo>
                  <a:pt x="2474" y="725"/>
                </a:lnTo>
                <a:lnTo>
                  <a:pt x="2489" y="714"/>
                </a:lnTo>
                <a:lnTo>
                  <a:pt x="2502" y="703"/>
                </a:lnTo>
                <a:lnTo>
                  <a:pt x="2516" y="692"/>
                </a:lnTo>
                <a:lnTo>
                  <a:pt x="2529" y="680"/>
                </a:lnTo>
                <a:lnTo>
                  <a:pt x="2541" y="666"/>
                </a:lnTo>
                <a:lnTo>
                  <a:pt x="2552" y="653"/>
                </a:lnTo>
                <a:lnTo>
                  <a:pt x="2564" y="639"/>
                </a:lnTo>
                <a:lnTo>
                  <a:pt x="2575" y="624"/>
                </a:lnTo>
                <a:lnTo>
                  <a:pt x="2584" y="610"/>
                </a:lnTo>
                <a:lnTo>
                  <a:pt x="2593" y="594"/>
                </a:lnTo>
                <a:lnTo>
                  <a:pt x="2602" y="578"/>
                </a:lnTo>
                <a:lnTo>
                  <a:pt x="2609" y="561"/>
                </a:lnTo>
                <a:lnTo>
                  <a:pt x="2615" y="545"/>
                </a:lnTo>
                <a:lnTo>
                  <a:pt x="2621" y="527"/>
                </a:lnTo>
                <a:lnTo>
                  <a:pt x="2626" y="509"/>
                </a:lnTo>
                <a:lnTo>
                  <a:pt x="2630" y="492"/>
                </a:lnTo>
                <a:lnTo>
                  <a:pt x="2634" y="473"/>
                </a:lnTo>
                <a:lnTo>
                  <a:pt x="2636" y="455"/>
                </a:lnTo>
                <a:lnTo>
                  <a:pt x="2637" y="435"/>
                </a:lnTo>
                <a:lnTo>
                  <a:pt x="2637" y="417"/>
                </a:lnTo>
                <a:lnTo>
                  <a:pt x="2637" y="399"/>
                </a:lnTo>
                <a:lnTo>
                  <a:pt x="2636" y="380"/>
                </a:lnTo>
                <a:lnTo>
                  <a:pt x="2634" y="362"/>
                </a:lnTo>
                <a:lnTo>
                  <a:pt x="2631" y="343"/>
                </a:lnTo>
                <a:lnTo>
                  <a:pt x="2626" y="326"/>
                </a:lnTo>
                <a:lnTo>
                  <a:pt x="2621" y="309"/>
                </a:lnTo>
                <a:lnTo>
                  <a:pt x="2616" y="292"/>
                </a:lnTo>
                <a:lnTo>
                  <a:pt x="2609" y="275"/>
                </a:lnTo>
                <a:lnTo>
                  <a:pt x="2603" y="257"/>
                </a:lnTo>
                <a:lnTo>
                  <a:pt x="2594" y="241"/>
                </a:lnTo>
                <a:lnTo>
                  <a:pt x="2586" y="226"/>
                </a:lnTo>
                <a:lnTo>
                  <a:pt x="2576" y="211"/>
                </a:lnTo>
                <a:lnTo>
                  <a:pt x="2565" y="196"/>
                </a:lnTo>
                <a:lnTo>
                  <a:pt x="2554" y="181"/>
                </a:lnTo>
                <a:lnTo>
                  <a:pt x="2541" y="168"/>
                </a:lnTo>
                <a:lnTo>
                  <a:pt x="2529" y="154"/>
                </a:lnTo>
                <a:lnTo>
                  <a:pt x="2521" y="143"/>
                </a:lnTo>
                <a:lnTo>
                  <a:pt x="2513" y="132"/>
                </a:lnTo>
                <a:lnTo>
                  <a:pt x="2508" y="120"/>
                </a:lnTo>
                <a:lnTo>
                  <a:pt x="2505" y="108"/>
                </a:lnTo>
                <a:lnTo>
                  <a:pt x="2502" y="95"/>
                </a:lnTo>
                <a:lnTo>
                  <a:pt x="2503" y="82"/>
                </a:lnTo>
                <a:lnTo>
                  <a:pt x="2506" y="68"/>
                </a:lnTo>
                <a:lnTo>
                  <a:pt x="2509" y="55"/>
                </a:lnTo>
                <a:lnTo>
                  <a:pt x="2516" y="43"/>
                </a:lnTo>
                <a:lnTo>
                  <a:pt x="2523" y="32"/>
                </a:lnTo>
                <a:lnTo>
                  <a:pt x="2533" y="23"/>
                </a:lnTo>
                <a:lnTo>
                  <a:pt x="2543" y="14"/>
                </a:lnTo>
                <a:lnTo>
                  <a:pt x="2554" y="8"/>
                </a:lnTo>
                <a:lnTo>
                  <a:pt x="2566" y="3"/>
                </a:lnTo>
                <a:lnTo>
                  <a:pt x="2580" y="1"/>
                </a:lnTo>
                <a:lnTo>
                  <a:pt x="2593" y="0"/>
                </a:lnTo>
                <a:lnTo>
                  <a:pt x="378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dk1"/>
              </a:solidFill>
            </a:endParaRPr>
          </a:p>
        </p:txBody>
      </p:sp>
      <p:sp>
        <p:nvSpPr>
          <p:cNvPr id="976" name="Google Shape;976;p70"/>
          <p:cNvSpPr/>
          <p:nvPr/>
        </p:nvSpPr>
        <p:spPr>
          <a:xfrm>
            <a:off x="5287566" y="1445835"/>
            <a:ext cx="1793561" cy="1679665"/>
          </a:xfrm>
          <a:custGeom>
            <a:avLst/>
            <a:gdLst/>
            <a:ahLst/>
            <a:cxnLst/>
            <a:rect l="l" t="t" r="r" b="b"/>
            <a:pathLst>
              <a:path w="3788" h="3550" extrusionOk="0">
                <a:moveTo>
                  <a:pt x="2999" y="3550"/>
                </a:moveTo>
                <a:lnTo>
                  <a:pt x="1864" y="3550"/>
                </a:lnTo>
                <a:lnTo>
                  <a:pt x="1849" y="3549"/>
                </a:lnTo>
                <a:lnTo>
                  <a:pt x="1837" y="3546"/>
                </a:lnTo>
                <a:lnTo>
                  <a:pt x="1824" y="3541"/>
                </a:lnTo>
                <a:lnTo>
                  <a:pt x="1813" y="3535"/>
                </a:lnTo>
                <a:lnTo>
                  <a:pt x="1802" y="3527"/>
                </a:lnTo>
                <a:lnTo>
                  <a:pt x="1794" y="3517"/>
                </a:lnTo>
                <a:lnTo>
                  <a:pt x="1786" y="3506"/>
                </a:lnTo>
                <a:lnTo>
                  <a:pt x="1780" y="3493"/>
                </a:lnTo>
                <a:lnTo>
                  <a:pt x="1775" y="3481"/>
                </a:lnTo>
                <a:lnTo>
                  <a:pt x="1773" y="3468"/>
                </a:lnTo>
                <a:lnTo>
                  <a:pt x="1773" y="3454"/>
                </a:lnTo>
                <a:lnTo>
                  <a:pt x="1774" y="3442"/>
                </a:lnTo>
                <a:lnTo>
                  <a:pt x="1778" y="3430"/>
                </a:lnTo>
                <a:lnTo>
                  <a:pt x="1783" y="3417"/>
                </a:lnTo>
                <a:lnTo>
                  <a:pt x="1790" y="3406"/>
                </a:lnTo>
                <a:lnTo>
                  <a:pt x="1799" y="3395"/>
                </a:lnTo>
                <a:lnTo>
                  <a:pt x="1812" y="3382"/>
                </a:lnTo>
                <a:lnTo>
                  <a:pt x="1823" y="3368"/>
                </a:lnTo>
                <a:lnTo>
                  <a:pt x="1836" y="3353"/>
                </a:lnTo>
                <a:lnTo>
                  <a:pt x="1845" y="3339"/>
                </a:lnTo>
                <a:lnTo>
                  <a:pt x="1855" y="3324"/>
                </a:lnTo>
                <a:lnTo>
                  <a:pt x="1864" y="3308"/>
                </a:lnTo>
                <a:lnTo>
                  <a:pt x="1872" y="3292"/>
                </a:lnTo>
                <a:lnTo>
                  <a:pt x="1880" y="3275"/>
                </a:lnTo>
                <a:lnTo>
                  <a:pt x="1886" y="3258"/>
                </a:lnTo>
                <a:lnTo>
                  <a:pt x="1892" y="3241"/>
                </a:lnTo>
                <a:lnTo>
                  <a:pt x="1897" y="3223"/>
                </a:lnTo>
                <a:lnTo>
                  <a:pt x="1901" y="3206"/>
                </a:lnTo>
                <a:lnTo>
                  <a:pt x="1903" y="3188"/>
                </a:lnTo>
                <a:lnTo>
                  <a:pt x="1906" y="3169"/>
                </a:lnTo>
                <a:lnTo>
                  <a:pt x="1907" y="3151"/>
                </a:lnTo>
                <a:lnTo>
                  <a:pt x="1908" y="3133"/>
                </a:lnTo>
                <a:lnTo>
                  <a:pt x="1907" y="3114"/>
                </a:lnTo>
                <a:lnTo>
                  <a:pt x="1906" y="3094"/>
                </a:lnTo>
                <a:lnTo>
                  <a:pt x="1903" y="3076"/>
                </a:lnTo>
                <a:lnTo>
                  <a:pt x="1901" y="3058"/>
                </a:lnTo>
                <a:lnTo>
                  <a:pt x="1896" y="3040"/>
                </a:lnTo>
                <a:lnTo>
                  <a:pt x="1891" y="3022"/>
                </a:lnTo>
                <a:lnTo>
                  <a:pt x="1885" y="3005"/>
                </a:lnTo>
                <a:lnTo>
                  <a:pt x="1879" y="2988"/>
                </a:lnTo>
                <a:lnTo>
                  <a:pt x="1871" y="2972"/>
                </a:lnTo>
                <a:lnTo>
                  <a:pt x="1863" y="2956"/>
                </a:lnTo>
                <a:lnTo>
                  <a:pt x="1854" y="2940"/>
                </a:lnTo>
                <a:lnTo>
                  <a:pt x="1844" y="2925"/>
                </a:lnTo>
                <a:lnTo>
                  <a:pt x="1834" y="2910"/>
                </a:lnTo>
                <a:lnTo>
                  <a:pt x="1823" y="2897"/>
                </a:lnTo>
                <a:lnTo>
                  <a:pt x="1811" y="2883"/>
                </a:lnTo>
                <a:lnTo>
                  <a:pt x="1799" y="2870"/>
                </a:lnTo>
                <a:lnTo>
                  <a:pt x="1785" y="2858"/>
                </a:lnTo>
                <a:lnTo>
                  <a:pt x="1772" y="2847"/>
                </a:lnTo>
                <a:lnTo>
                  <a:pt x="1758" y="2836"/>
                </a:lnTo>
                <a:lnTo>
                  <a:pt x="1743" y="2824"/>
                </a:lnTo>
                <a:lnTo>
                  <a:pt x="1729" y="2815"/>
                </a:lnTo>
                <a:lnTo>
                  <a:pt x="1713" y="2806"/>
                </a:lnTo>
                <a:lnTo>
                  <a:pt x="1697" y="2797"/>
                </a:lnTo>
                <a:lnTo>
                  <a:pt x="1681" y="2790"/>
                </a:lnTo>
                <a:lnTo>
                  <a:pt x="1663" y="2784"/>
                </a:lnTo>
                <a:lnTo>
                  <a:pt x="1646" y="2778"/>
                </a:lnTo>
                <a:lnTo>
                  <a:pt x="1629" y="2773"/>
                </a:lnTo>
                <a:lnTo>
                  <a:pt x="1611" y="2769"/>
                </a:lnTo>
                <a:lnTo>
                  <a:pt x="1592" y="2766"/>
                </a:lnTo>
                <a:lnTo>
                  <a:pt x="1574" y="2763"/>
                </a:lnTo>
                <a:lnTo>
                  <a:pt x="1554" y="2762"/>
                </a:lnTo>
                <a:lnTo>
                  <a:pt x="1536" y="2761"/>
                </a:lnTo>
                <a:lnTo>
                  <a:pt x="1516" y="2762"/>
                </a:lnTo>
                <a:lnTo>
                  <a:pt x="1497" y="2763"/>
                </a:lnTo>
                <a:lnTo>
                  <a:pt x="1479" y="2766"/>
                </a:lnTo>
                <a:lnTo>
                  <a:pt x="1461" y="2769"/>
                </a:lnTo>
                <a:lnTo>
                  <a:pt x="1442" y="2773"/>
                </a:lnTo>
                <a:lnTo>
                  <a:pt x="1425" y="2778"/>
                </a:lnTo>
                <a:lnTo>
                  <a:pt x="1408" y="2784"/>
                </a:lnTo>
                <a:lnTo>
                  <a:pt x="1390" y="2790"/>
                </a:lnTo>
                <a:lnTo>
                  <a:pt x="1374" y="2797"/>
                </a:lnTo>
                <a:lnTo>
                  <a:pt x="1357" y="2806"/>
                </a:lnTo>
                <a:lnTo>
                  <a:pt x="1342" y="2815"/>
                </a:lnTo>
                <a:lnTo>
                  <a:pt x="1326" y="2824"/>
                </a:lnTo>
                <a:lnTo>
                  <a:pt x="1313" y="2836"/>
                </a:lnTo>
                <a:lnTo>
                  <a:pt x="1298" y="2847"/>
                </a:lnTo>
                <a:lnTo>
                  <a:pt x="1285" y="2858"/>
                </a:lnTo>
                <a:lnTo>
                  <a:pt x="1272" y="2870"/>
                </a:lnTo>
                <a:lnTo>
                  <a:pt x="1260" y="2883"/>
                </a:lnTo>
                <a:lnTo>
                  <a:pt x="1248" y="2897"/>
                </a:lnTo>
                <a:lnTo>
                  <a:pt x="1237" y="2910"/>
                </a:lnTo>
                <a:lnTo>
                  <a:pt x="1227" y="2925"/>
                </a:lnTo>
                <a:lnTo>
                  <a:pt x="1217" y="2940"/>
                </a:lnTo>
                <a:lnTo>
                  <a:pt x="1207" y="2956"/>
                </a:lnTo>
                <a:lnTo>
                  <a:pt x="1200" y="2972"/>
                </a:lnTo>
                <a:lnTo>
                  <a:pt x="1192" y="2988"/>
                </a:lnTo>
                <a:lnTo>
                  <a:pt x="1185" y="3005"/>
                </a:lnTo>
                <a:lnTo>
                  <a:pt x="1180" y="3022"/>
                </a:lnTo>
                <a:lnTo>
                  <a:pt x="1174" y="3040"/>
                </a:lnTo>
                <a:lnTo>
                  <a:pt x="1170" y="3058"/>
                </a:lnTo>
                <a:lnTo>
                  <a:pt x="1167" y="3076"/>
                </a:lnTo>
                <a:lnTo>
                  <a:pt x="1164" y="3094"/>
                </a:lnTo>
                <a:lnTo>
                  <a:pt x="1163" y="3114"/>
                </a:lnTo>
                <a:lnTo>
                  <a:pt x="1163" y="3133"/>
                </a:lnTo>
                <a:lnTo>
                  <a:pt x="1163" y="3151"/>
                </a:lnTo>
                <a:lnTo>
                  <a:pt x="1164" y="3169"/>
                </a:lnTo>
                <a:lnTo>
                  <a:pt x="1167" y="3188"/>
                </a:lnTo>
                <a:lnTo>
                  <a:pt x="1170" y="3206"/>
                </a:lnTo>
                <a:lnTo>
                  <a:pt x="1174" y="3223"/>
                </a:lnTo>
                <a:lnTo>
                  <a:pt x="1179" y="3241"/>
                </a:lnTo>
                <a:lnTo>
                  <a:pt x="1185" y="3258"/>
                </a:lnTo>
                <a:lnTo>
                  <a:pt x="1191" y="3275"/>
                </a:lnTo>
                <a:lnTo>
                  <a:pt x="1199" y="3292"/>
                </a:lnTo>
                <a:lnTo>
                  <a:pt x="1206" y="3308"/>
                </a:lnTo>
                <a:lnTo>
                  <a:pt x="1216" y="3324"/>
                </a:lnTo>
                <a:lnTo>
                  <a:pt x="1226" y="3339"/>
                </a:lnTo>
                <a:lnTo>
                  <a:pt x="1236" y="3353"/>
                </a:lnTo>
                <a:lnTo>
                  <a:pt x="1247" y="3368"/>
                </a:lnTo>
                <a:lnTo>
                  <a:pt x="1259" y="3382"/>
                </a:lnTo>
                <a:lnTo>
                  <a:pt x="1271" y="3395"/>
                </a:lnTo>
                <a:lnTo>
                  <a:pt x="1281" y="3406"/>
                </a:lnTo>
                <a:lnTo>
                  <a:pt x="1287" y="3417"/>
                </a:lnTo>
                <a:lnTo>
                  <a:pt x="1293" y="3430"/>
                </a:lnTo>
                <a:lnTo>
                  <a:pt x="1297" y="3442"/>
                </a:lnTo>
                <a:lnTo>
                  <a:pt x="1298" y="3454"/>
                </a:lnTo>
                <a:lnTo>
                  <a:pt x="1298" y="3468"/>
                </a:lnTo>
                <a:lnTo>
                  <a:pt x="1296" y="3481"/>
                </a:lnTo>
                <a:lnTo>
                  <a:pt x="1291" y="3493"/>
                </a:lnTo>
                <a:lnTo>
                  <a:pt x="1285" y="3506"/>
                </a:lnTo>
                <a:lnTo>
                  <a:pt x="1277" y="3517"/>
                </a:lnTo>
                <a:lnTo>
                  <a:pt x="1267" y="3527"/>
                </a:lnTo>
                <a:lnTo>
                  <a:pt x="1258" y="3535"/>
                </a:lnTo>
                <a:lnTo>
                  <a:pt x="1247" y="3541"/>
                </a:lnTo>
                <a:lnTo>
                  <a:pt x="1234" y="3546"/>
                </a:lnTo>
                <a:lnTo>
                  <a:pt x="1221" y="3549"/>
                </a:lnTo>
                <a:lnTo>
                  <a:pt x="1207" y="3550"/>
                </a:lnTo>
                <a:lnTo>
                  <a:pt x="0" y="3550"/>
                </a:lnTo>
                <a:lnTo>
                  <a:pt x="0" y="2275"/>
                </a:lnTo>
                <a:lnTo>
                  <a:pt x="1" y="2246"/>
                </a:lnTo>
                <a:lnTo>
                  <a:pt x="2" y="2218"/>
                </a:lnTo>
                <a:lnTo>
                  <a:pt x="7" y="2191"/>
                </a:lnTo>
                <a:lnTo>
                  <a:pt x="12" y="2165"/>
                </a:lnTo>
                <a:lnTo>
                  <a:pt x="20" y="2138"/>
                </a:lnTo>
                <a:lnTo>
                  <a:pt x="28" y="2114"/>
                </a:lnTo>
                <a:lnTo>
                  <a:pt x="38" y="2089"/>
                </a:lnTo>
                <a:lnTo>
                  <a:pt x="49" y="2066"/>
                </a:lnTo>
                <a:lnTo>
                  <a:pt x="63" y="2043"/>
                </a:lnTo>
                <a:lnTo>
                  <a:pt x="76" y="2021"/>
                </a:lnTo>
                <a:lnTo>
                  <a:pt x="92" y="1998"/>
                </a:lnTo>
                <a:lnTo>
                  <a:pt x="109" y="1978"/>
                </a:lnTo>
                <a:lnTo>
                  <a:pt x="128" y="1958"/>
                </a:lnTo>
                <a:lnTo>
                  <a:pt x="147" y="1940"/>
                </a:lnTo>
                <a:lnTo>
                  <a:pt x="168" y="1921"/>
                </a:lnTo>
                <a:lnTo>
                  <a:pt x="192" y="1905"/>
                </a:lnTo>
                <a:lnTo>
                  <a:pt x="2770" y="84"/>
                </a:lnTo>
                <a:lnTo>
                  <a:pt x="2797" y="67"/>
                </a:lnTo>
                <a:lnTo>
                  <a:pt x="2824" y="51"/>
                </a:lnTo>
                <a:lnTo>
                  <a:pt x="2852" y="37"/>
                </a:lnTo>
                <a:lnTo>
                  <a:pt x="2881" y="26"/>
                </a:lnTo>
                <a:lnTo>
                  <a:pt x="2910" y="16"/>
                </a:lnTo>
                <a:lnTo>
                  <a:pt x="2938" y="9"/>
                </a:lnTo>
                <a:lnTo>
                  <a:pt x="2968" y="4"/>
                </a:lnTo>
                <a:lnTo>
                  <a:pt x="2999" y="0"/>
                </a:lnTo>
                <a:lnTo>
                  <a:pt x="2999" y="1909"/>
                </a:lnTo>
                <a:lnTo>
                  <a:pt x="2999" y="1919"/>
                </a:lnTo>
                <a:lnTo>
                  <a:pt x="3000" y="1927"/>
                </a:lnTo>
                <a:lnTo>
                  <a:pt x="3002" y="1936"/>
                </a:lnTo>
                <a:lnTo>
                  <a:pt x="3005" y="1944"/>
                </a:lnTo>
                <a:lnTo>
                  <a:pt x="3010" y="1953"/>
                </a:lnTo>
                <a:lnTo>
                  <a:pt x="3013" y="1960"/>
                </a:lnTo>
                <a:lnTo>
                  <a:pt x="3020" y="1967"/>
                </a:lnTo>
                <a:lnTo>
                  <a:pt x="3024" y="1974"/>
                </a:lnTo>
                <a:lnTo>
                  <a:pt x="3032" y="1979"/>
                </a:lnTo>
                <a:lnTo>
                  <a:pt x="3038" y="1985"/>
                </a:lnTo>
                <a:lnTo>
                  <a:pt x="3045" y="1989"/>
                </a:lnTo>
                <a:lnTo>
                  <a:pt x="3054" y="1992"/>
                </a:lnTo>
                <a:lnTo>
                  <a:pt x="3061" y="1996"/>
                </a:lnTo>
                <a:lnTo>
                  <a:pt x="3071" y="1998"/>
                </a:lnTo>
                <a:lnTo>
                  <a:pt x="3080" y="2000"/>
                </a:lnTo>
                <a:lnTo>
                  <a:pt x="3088" y="2000"/>
                </a:lnTo>
                <a:lnTo>
                  <a:pt x="3111" y="2000"/>
                </a:lnTo>
                <a:lnTo>
                  <a:pt x="3134" y="1998"/>
                </a:lnTo>
                <a:lnTo>
                  <a:pt x="3157" y="1996"/>
                </a:lnTo>
                <a:lnTo>
                  <a:pt x="3181" y="1990"/>
                </a:lnTo>
                <a:lnTo>
                  <a:pt x="3201" y="1983"/>
                </a:lnTo>
                <a:lnTo>
                  <a:pt x="3222" y="1973"/>
                </a:lnTo>
                <a:lnTo>
                  <a:pt x="3242" y="1960"/>
                </a:lnTo>
                <a:lnTo>
                  <a:pt x="3261" y="1946"/>
                </a:lnTo>
                <a:lnTo>
                  <a:pt x="3279" y="1930"/>
                </a:lnTo>
                <a:lnTo>
                  <a:pt x="3289" y="1919"/>
                </a:lnTo>
                <a:lnTo>
                  <a:pt x="3301" y="1909"/>
                </a:lnTo>
                <a:lnTo>
                  <a:pt x="3312" y="1900"/>
                </a:lnTo>
                <a:lnTo>
                  <a:pt x="3324" y="1892"/>
                </a:lnTo>
                <a:lnTo>
                  <a:pt x="3337" y="1883"/>
                </a:lnTo>
                <a:lnTo>
                  <a:pt x="3349" y="1876"/>
                </a:lnTo>
                <a:lnTo>
                  <a:pt x="3363" y="1870"/>
                </a:lnTo>
                <a:lnTo>
                  <a:pt x="3376" y="1863"/>
                </a:lnTo>
                <a:lnTo>
                  <a:pt x="3390" y="1859"/>
                </a:lnTo>
                <a:lnTo>
                  <a:pt x="3403" y="1854"/>
                </a:lnTo>
                <a:lnTo>
                  <a:pt x="3418" y="1850"/>
                </a:lnTo>
                <a:lnTo>
                  <a:pt x="3431" y="1846"/>
                </a:lnTo>
                <a:lnTo>
                  <a:pt x="3446" y="1844"/>
                </a:lnTo>
                <a:lnTo>
                  <a:pt x="3461" y="1843"/>
                </a:lnTo>
                <a:lnTo>
                  <a:pt x="3476" y="1841"/>
                </a:lnTo>
                <a:lnTo>
                  <a:pt x="3490" y="1840"/>
                </a:lnTo>
                <a:lnTo>
                  <a:pt x="3506" y="1841"/>
                </a:lnTo>
                <a:lnTo>
                  <a:pt x="3521" y="1843"/>
                </a:lnTo>
                <a:lnTo>
                  <a:pt x="3536" y="1844"/>
                </a:lnTo>
                <a:lnTo>
                  <a:pt x="3551" y="1846"/>
                </a:lnTo>
                <a:lnTo>
                  <a:pt x="3565" y="1850"/>
                </a:lnTo>
                <a:lnTo>
                  <a:pt x="3579" y="1854"/>
                </a:lnTo>
                <a:lnTo>
                  <a:pt x="3592" y="1859"/>
                </a:lnTo>
                <a:lnTo>
                  <a:pt x="3606" y="1863"/>
                </a:lnTo>
                <a:lnTo>
                  <a:pt x="3620" y="1870"/>
                </a:lnTo>
                <a:lnTo>
                  <a:pt x="3633" y="1877"/>
                </a:lnTo>
                <a:lnTo>
                  <a:pt x="3645" y="1883"/>
                </a:lnTo>
                <a:lnTo>
                  <a:pt x="3656" y="1892"/>
                </a:lnTo>
                <a:lnTo>
                  <a:pt x="3669" y="1899"/>
                </a:lnTo>
                <a:lnTo>
                  <a:pt x="3680" y="1909"/>
                </a:lnTo>
                <a:lnTo>
                  <a:pt x="3691" y="1917"/>
                </a:lnTo>
                <a:lnTo>
                  <a:pt x="3701" y="1927"/>
                </a:lnTo>
                <a:lnTo>
                  <a:pt x="3710" y="1938"/>
                </a:lnTo>
                <a:lnTo>
                  <a:pt x="3720" y="1948"/>
                </a:lnTo>
                <a:lnTo>
                  <a:pt x="3729" y="1960"/>
                </a:lnTo>
                <a:lnTo>
                  <a:pt x="3738" y="1971"/>
                </a:lnTo>
                <a:lnTo>
                  <a:pt x="3745" y="1984"/>
                </a:lnTo>
                <a:lnTo>
                  <a:pt x="3752" y="1996"/>
                </a:lnTo>
                <a:lnTo>
                  <a:pt x="3758" y="2008"/>
                </a:lnTo>
                <a:lnTo>
                  <a:pt x="3765" y="2022"/>
                </a:lnTo>
                <a:lnTo>
                  <a:pt x="3770" y="2035"/>
                </a:lnTo>
                <a:lnTo>
                  <a:pt x="3774" y="2049"/>
                </a:lnTo>
                <a:lnTo>
                  <a:pt x="3779" y="2064"/>
                </a:lnTo>
                <a:lnTo>
                  <a:pt x="3782" y="2078"/>
                </a:lnTo>
                <a:lnTo>
                  <a:pt x="3784" y="2092"/>
                </a:lnTo>
                <a:lnTo>
                  <a:pt x="3787" y="2108"/>
                </a:lnTo>
                <a:lnTo>
                  <a:pt x="3788" y="2122"/>
                </a:lnTo>
                <a:lnTo>
                  <a:pt x="3788" y="2137"/>
                </a:lnTo>
                <a:lnTo>
                  <a:pt x="3788" y="2153"/>
                </a:lnTo>
                <a:lnTo>
                  <a:pt x="3787" y="2168"/>
                </a:lnTo>
                <a:lnTo>
                  <a:pt x="3784" y="2183"/>
                </a:lnTo>
                <a:lnTo>
                  <a:pt x="3782" y="2197"/>
                </a:lnTo>
                <a:lnTo>
                  <a:pt x="3779" y="2212"/>
                </a:lnTo>
                <a:lnTo>
                  <a:pt x="3774" y="2226"/>
                </a:lnTo>
                <a:lnTo>
                  <a:pt x="3770" y="2239"/>
                </a:lnTo>
                <a:lnTo>
                  <a:pt x="3765" y="2253"/>
                </a:lnTo>
                <a:lnTo>
                  <a:pt x="3758" y="2266"/>
                </a:lnTo>
                <a:lnTo>
                  <a:pt x="3752" y="2280"/>
                </a:lnTo>
                <a:lnTo>
                  <a:pt x="3745" y="2292"/>
                </a:lnTo>
                <a:lnTo>
                  <a:pt x="3738" y="2303"/>
                </a:lnTo>
                <a:lnTo>
                  <a:pt x="3729" y="2315"/>
                </a:lnTo>
                <a:lnTo>
                  <a:pt x="3720" y="2326"/>
                </a:lnTo>
                <a:lnTo>
                  <a:pt x="3710" y="2337"/>
                </a:lnTo>
                <a:lnTo>
                  <a:pt x="3701" y="2347"/>
                </a:lnTo>
                <a:lnTo>
                  <a:pt x="3691" y="2357"/>
                </a:lnTo>
                <a:lnTo>
                  <a:pt x="3680" y="2367"/>
                </a:lnTo>
                <a:lnTo>
                  <a:pt x="3669" y="2375"/>
                </a:lnTo>
                <a:lnTo>
                  <a:pt x="3656" y="2384"/>
                </a:lnTo>
                <a:lnTo>
                  <a:pt x="3645" y="2391"/>
                </a:lnTo>
                <a:lnTo>
                  <a:pt x="3633" y="2399"/>
                </a:lnTo>
                <a:lnTo>
                  <a:pt x="3620" y="2405"/>
                </a:lnTo>
                <a:lnTo>
                  <a:pt x="3606" y="2411"/>
                </a:lnTo>
                <a:lnTo>
                  <a:pt x="3592" y="2416"/>
                </a:lnTo>
                <a:lnTo>
                  <a:pt x="3579" y="2421"/>
                </a:lnTo>
                <a:lnTo>
                  <a:pt x="3565" y="2426"/>
                </a:lnTo>
                <a:lnTo>
                  <a:pt x="3551" y="2428"/>
                </a:lnTo>
                <a:lnTo>
                  <a:pt x="3536" y="2430"/>
                </a:lnTo>
                <a:lnTo>
                  <a:pt x="3521" y="2433"/>
                </a:lnTo>
                <a:lnTo>
                  <a:pt x="3506" y="2434"/>
                </a:lnTo>
                <a:lnTo>
                  <a:pt x="3490" y="2434"/>
                </a:lnTo>
                <a:lnTo>
                  <a:pt x="3476" y="2434"/>
                </a:lnTo>
                <a:lnTo>
                  <a:pt x="3461" y="2433"/>
                </a:lnTo>
                <a:lnTo>
                  <a:pt x="3446" y="2430"/>
                </a:lnTo>
                <a:lnTo>
                  <a:pt x="3431" y="2428"/>
                </a:lnTo>
                <a:lnTo>
                  <a:pt x="3418" y="2426"/>
                </a:lnTo>
                <a:lnTo>
                  <a:pt x="3403" y="2421"/>
                </a:lnTo>
                <a:lnTo>
                  <a:pt x="3390" y="2417"/>
                </a:lnTo>
                <a:lnTo>
                  <a:pt x="3376" y="2411"/>
                </a:lnTo>
                <a:lnTo>
                  <a:pt x="3363" y="2405"/>
                </a:lnTo>
                <a:lnTo>
                  <a:pt x="3349" y="2399"/>
                </a:lnTo>
                <a:lnTo>
                  <a:pt x="3337" y="2391"/>
                </a:lnTo>
                <a:lnTo>
                  <a:pt x="3324" y="2384"/>
                </a:lnTo>
                <a:lnTo>
                  <a:pt x="3312" y="2375"/>
                </a:lnTo>
                <a:lnTo>
                  <a:pt x="3301" y="2365"/>
                </a:lnTo>
                <a:lnTo>
                  <a:pt x="3289" y="2356"/>
                </a:lnTo>
                <a:lnTo>
                  <a:pt x="3279" y="2346"/>
                </a:lnTo>
                <a:lnTo>
                  <a:pt x="3261" y="2329"/>
                </a:lnTo>
                <a:lnTo>
                  <a:pt x="3242" y="2315"/>
                </a:lnTo>
                <a:lnTo>
                  <a:pt x="3222" y="2303"/>
                </a:lnTo>
                <a:lnTo>
                  <a:pt x="3201" y="2293"/>
                </a:lnTo>
                <a:lnTo>
                  <a:pt x="3181" y="2284"/>
                </a:lnTo>
                <a:lnTo>
                  <a:pt x="3157" y="2280"/>
                </a:lnTo>
                <a:lnTo>
                  <a:pt x="3134" y="2276"/>
                </a:lnTo>
                <a:lnTo>
                  <a:pt x="3111" y="2275"/>
                </a:lnTo>
                <a:lnTo>
                  <a:pt x="3088" y="2275"/>
                </a:lnTo>
                <a:lnTo>
                  <a:pt x="3080" y="2276"/>
                </a:lnTo>
                <a:lnTo>
                  <a:pt x="3071" y="2277"/>
                </a:lnTo>
                <a:lnTo>
                  <a:pt x="3061" y="2280"/>
                </a:lnTo>
                <a:lnTo>
                  <a:pt x="3054" y="2282"/>
                </a:lnTo>
                <a:lnTo>
                  <a:pt x="3045" y="2286"/>
                </a:lnTo>
                <a:lnTo>
                  <a:pt x="3038" y="2291"/>
                </a:lnTo>
                <a:lnTo>
                  <a:pt x="3032" y="2295"/>
                </a:lnTo>
                <a:lnTo>
                  <a:pt x="3024" y="2302"/>
                </a:lnTo>
                <a:lnTo>
                  <a:pt x="3020" y="2308"/>
                </a:lnTo>
                <a:lnTo>
                  <a:pt x="3013" y="2315"/>
                </a:lnTo>
                <a:lnTo>
                  <a:pt x="3010" y="2322"/>
                </a:lnTo>
                <a:lnTo>
                  <a:pt x="3005" y="2330"/>
                </a:lnTo>
                <a:lnTo>
                  <a:pt x="3002" y="2338"/>
                </a:lnTo>
                <a:lnTo>
                  <a:pt x="3000" y="2347"/>
                </a:lnTo>
                <a:lnTo>
                  <a:pt x="2999" y="2356"/>
                </a:lnTo>
                <a:lnTo>
                  <a:pt x="2999" y="2365"/>
                </a:lnTo>
                <a:lnTo>
                  <a:pt x="2999" y="3550"/>
                </a:lnTo>
                <a:close/>
              </a:path>
            </a:pathLst>
          </a:custGeom>
          <a:solidFill>
            <a:srgbClr val="09314C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dk1"/>
              </a:solidFill>
            </a:endParaRPr>
          </a:p>
        </p:txBody>
      </p:sp>
      <p:sp>
        <p:nvSpPr>
          <p:cNvPr id="977" name="Google Shape;977;p70"/>
          <p:cNvSpPr/>
          <p:nvPr/>
        </p:nvSpPr>
        <p:spPr>
          <a:xfrm>
            <a:off x="6743999" y="1445835"/>
            <a:ext cx="1418555" cy="2052706"/>
          </a:xfrm>
          <a:custGeom>
            <a:avLst/>
            <a:gdLst/>
            <a:ahLst/>
            <a:cxnLst/>
            <a:rect l="l" t="t" r="r" b="b"/>
            <a:pathLst>
              <a:path w="2997" h="4336" extrusionOk="0">
                <a:moveTo>
                  <a:pt x="220" y="82"/>
                </a:moveTo>
                <a:lnTo>
                  <a:pt x="2805" y="1898"/>
                </a:lnTo>
                <a:lnTo>
                  <a:pt x="2827" y="1915"/>
                </a:lnTo>
                <a:lnTo>
                  <a:pt x="2850" y="1933"/>
                </a:lnTo>
                <a:lnTo>
                  <a:pt x="2869" y="1952"/>
                </a:lnTo>
                <a:lnTo>
                  <a:pt x="2888" y="1972"/>
                </a:lnTo>
                <a:lnTo>
                  <a:pt x="2905" y="1993"/>
                </a:lnTo>
                <a:lnTo>
                  <a:pt x="2921" y="2014"/>
                </a:lnTo>
                <a:lnTo>
                  <a:pt x="2936" y="2036"/>
                </a:lnTo>
                <a:lnTo>
                  <a:pt x="2948" y="2059"/>
                </a:lnTo>
                <a:lnTo>
                  <a:pt x="2959" y="2082"/>
                </a:lnTo>
                <a:lnTo>
                  <a:pt x="2970" y="2107"/>
                </a:lnTo>
                <a:lnTo>
                  <a:pt x="2977" y="2133"/>
                </a:lnTo>
                <a:lnTo>
                  <a:pt x="2985" y="2158"/>
                </a:lnTo>
                <a:lnTo>
                  <a:pt x="2991" y="2185"/>
                </a:lnTo>
                <a:lnTo>
                  <a:pt x="2995" y="2212"/>
                </a:lnTo>
                <a:lnTo>
                  <a:pt x="2997" y="2241"/>
                </a:lnTo>
                <a:lnTo>
                  <a:pt x="2997" y="2269"/>
                </a:lnTo>
                <a:lnTo>
                  <a:pt x="2997" y="3548"/>
                </a:lnTo>
                <a:lnTo>
                  <a:pt x="1702" y="3548"/>
                </a:lnTo>
                <a:lnTo>
                  <a:pt x="1694" y="3548"/>
                </a:lnTo>
                <a:lnTo>
                  <a:pt x="1684" y="3549"/>
                </a:lnTo>
                <a:lnTo>
                  <a:pt x="1675" y="3552"/>
                </a:lnTo>
                <a:lnTo>
                  <a:pt x="1668" y="3555"/>
                </a:lnTo>
                <a:lnTo>
                  <a:pt x="1659" y="3559"/>
                </a:lnTo>
                <a:lnTo>
                  <a:pt x="1652" y="3564"/>
                </a:lnTo>
                <a:lnTo>
                  <a:pt x="1645" y="3569"/>
                </a:lnTo>
                <a:lnTo>
                  <a:pt x="1639" y="3575"/>
                </a:lnTo>
                <a:lnTo>
                  <a:pt x="1632" y="3581"/>
                </a:lnTo>
                <a:lnTo>
                  <a:pt x="1627" y="3588"/>
                </a:lnTo>
                <a:lnTo>
                  <a:pt x="1623" y="3596"/>
                </a:lnTo>
                <a:lnTo>
                  <a:pt x="1619" y="3603"/>
                </a:lnTo>
                <a:lnTo>
                  <a:pt x="1616" y="3612"/>
                </a:lnTo>
                <a:lnTo>
                  <a:pt x="1614" y="3620"/>
                </a:lnTo>
                <a:lnTo>
                  <a:pt x="1613" y="3629"/>
                </a:lnTo>
                <a:lnTo>
                  <a:pt x="1611" y="3639"/>
                </a:lnTo>
                <a:lnTo>
                  <a:pt x="1611" y="3660"/>
                </a:lnTo>
                <a:lnTo>
                  <a:pt x="1613" y="3684"/>
                </a:lnTo>
                <a:lnTo>
                  <a:pt x="1616" y="3707"/>
                </a:lnTo>
                <a:lnTo>
                  <a:pt x="1623" y="3729"/>
                </a:lnTo>
                <a:lnTo>
                  <a:pt x="1630" y="3752"/>
                </a:lnTo>
                <a:lnTo>
                  <a:pt x="1640" y="3771"/>
                </a:lnTo>
                <a:lnTo>
                  <a:pt x="1652" y="3791"/>
                </a:lnTo>
                <a:lnTo>
                  <a:pt x="1667" y="3810"/>
                </a:lnTo>
                <a:lnTo>
                  <a:pt x="1683" y="3828"/>
                </a:lnTo>
                <a:lnTo>
                  <a:pt x="1693" y="3839"/>
                </a:lnTo>
                <a:lnTo>
                  <a:pt x="1702" y="3850"/>
                </a:lnTo>
                <a:lnTo>
                  <a:pt x="1712" y="3861"/>
                </a:lnTo>
                <a:lnTo>
                  <a:pt x="1721" y="3873"/>
                </a:lnTo>
                <a:lnTo>
                  <a:pt x="1728" y="3885"/>
                </a:lnTo>
                <a:lnTo>
                  <a:pt x="1736" y="3898"/>
                </a:lnTo>
                <a:lnTo>
                  <a:pt x="1743" y="3911"/>
                </a:lnTo>
                <a:lnTo>
                  <a:pt x="1749" y="3925"/>
                </a:lnTo>
                <a:lnTo>
                  <a:pt x="1754" y="3938"/>
                </a:lnTo>
                <a:lnTo>
                  <a:pt x="1759" y="3952"/>
                </a:lnTo>
                <a:lnTo>
                  <a:pt x="1763" y="3966"/>
                </a:lnTo>
                <a:lnTo>
                  <a:pt x="1766" y="3981"/>
                </a:lnTo>
                <a:lnTo>
                  <a:pt x="1769" y="3995"/>
                </a:lnTo>
                <a:lnTo>
                  <a:pt x="1770" y="4009"/>
                </a:lnTo>
                <a:lnTo>
                  <a:pt x="1771" y="4024"/>
                </a:lnTo>
                <a:lnTo>
                  <a:pt x="1771" y="4040"/>
                </a:lnTo>
                <a:lnTo>
                  <a:pt x="1771" y="4055"/>
                </a:lnTo>
                <a:lnTo>
                  <a:pt x="1770" y="4069"/>
                </a:lnTo>
                <a:lnTo>
                  <a:pt x="1769" y="4084"/>
                </a:lnTo>
                <a:lnTo>
                  <a:pt x="1765" y="4099"/>
                </a:lnTo>
                <a:lnTo>
                  <a:pt x="1763" y="4114"/>
                </a:lnTo>
                <a:lnTo>
                  <a:pt x="1758" y="4127"/>
                </a:lnTo>
                <a:lnTo>
                  <a:pt x="1754" y="4142"/>
                </a:lnTo>
                <a:lnTo>
                  <a:pt x="1748" y="4155"/>
                </a:lnTo>
                <a:lnTo>
                  <a:pt x="1742" y="4168"/>
                </a:lnTo>
                <a:lnTo>
                  <a:pt x="1736" y="4181"/>
                </a:lnTo>
                <a:lnTo>
                  <a:pt x="1728" y="4193"/>
                </a:lnTo>
                <a:lnTo>
                  <a:pt x="1721" y="4206"/>
                </a:lnTo>
                <a:lnTo>
                  <a:pt x="1712" y="4217"/>
                </a:lnTo>
                <a:lnTo>
                  <a:pt x="1704" y="4228"/>
                </a:lnTo>
                <a:lnTo>
                  <a:pt x="1694" y="4239"/>
                </a:lnTo>
                <a:lnTo>
                  <a:pt x="1684" y="4250"/>
                </a:lnTo>
                <a:lnTo>
                  <a:pt x="1674" y="4260"/>
                </a:lnTo>
                <a:lnTo>
                  <a:pt x="1663" y="4268"/>
                </a:lnTo>
                <a:lnTo>
                  <a:pt x="1652" y="4277"/>
                </a:lnTo>
                <a:lnTo>
                  <a:pt x="1641" y="4285"/>
                </a:lnTo>
                <a:lnTo>
                  <a:pt x="1629" y="4293"/>
                </a:lnTo>
                <a:lnTo>
                  <a:pt x="1616" y="4300"/>
                </a:lnTo>
                <a:lnTo>
                  <a:pt x="1603" y="4308"/>
                </a:lnTo>
                <a:lnTo>
                  <a:pt x="1591" y="4312"/>
                </a:lnTo>
                <a:lnTo>
                  <a:pt x="1577" y="4319"/>
                </a:lnTo>
                <a:lnTo>
                  <a:pt x="1562" y="4323"/>
                </a:lnTo>
                <a:lnTo>
                  <a:pt x="1549" y="4327"/>
                </a:lnTo>
                <a:lnTo>
                  <a:pt x="1534" y="4331"/>
                </a:lnTo>
                <a:lnTo>
                  <a:pt x="1519" y="4333"/>
                </a:lnTo>
                <a:lnTo>
                  <a:pt x="1505" y="4335"/>
                </a:lnTo>
                <a:lnTo>
                  <a:pt x="1490" y="4336"/>
                </a:lnTo>
                <a:lnTo>
                  <a:pt x="1474" y="4336"/>
                </a:lnTo>
                <a:lnTo>
                  <a:pt x="1459" y="4336"/>
                </a:lnTo>
                <a:lnTo>
                  <a:pt x="1444" y="4335"/>
                </a:lnTo>
                <a:lnTo>
                  <a:pt x="1430" y="4333"/>
                </a:lnTo>
                <a:lnTo>
                  <a:pt x="1415" y="4331"/>
                </a:lnTo>
                <a:lnTo>
                  <a:pt x="1400" y="4327"/>
                </a:lnTo>
                <a:lnTo>
                  <a:pt x="1386" y="4323"/>
                </a:lnTo>
                <a:lnTo>
                  <a:pt x="1372" y="4319"/>
                </a:lnTo>
                <a:lnTo>
                  <a:pt x="1358" y="4312"/>
                </a:lnTo>
                <a:lnTo>
                  <a:pt x="1346" y="4308"/>
                </a:lnTo>
                <a:lnTo>
                  <a:pt x="1332" y="4300"/>
                </a:lnTo>
                <a:lnTo>
                  <a:pt x="1320" y="4293"/>
                </a:lnTo>
                <a:lnTo>
                  <a:pt x="1308" y="4285"/>
                </a:lnTo>
                <a:lnTo>
                  <a:pt x="1297" y="4277"/>
                </a:lnTo>
                <a:lnTo>
                  <a:pt x="1286" y="4268"/>
                </a:lnTo>
                <a:lnTo>
                  <a:pt x="1275" y="4260"/>
                </a:lnTo>
                <a:lnTo>
                  <a:pt x="1264" y="4250"/>
                </a:lnTo>
                <a:lnTo>
                  <a:pt x="1254" y="4239"/>
                </a:lnTo>
                <a:lnTo>
                  <a:pt x="1245" y="4228"/>
                </a:lnTo>
                <a:lnTo>
                  <a:pt x="1236" y="4217"/>
                </a:lnTo>
                <a:lnTo>
                  <a:pt x="1228" y="4206"/>
                </a:lnTo>
                <a:lnTo>
                  <a:pt x="1221" y="4193"/>
                </a:lnTo>
                <a:lnTo>
                  <a:pt x="1213" y="4181"/>
                </a:lnTo>
                <a:lnTo>
                  <a:pt x="1206" y="4168"/>
                </a:lnTo>
                <a:lnTo>
                  <a:pt x="1201" y="4155"/>
                </a:lnTo>
                <a:lnTo>
                  <a:pt x="1195" y="4142"/>
                </a:lnTo>
                <a:lnTo>
                  <a:pt x="1190" y="4127"/>
                </a:lnTo>
                <a:lnTo>
                  <a:pt x="1186" y="4114"/>
                </a:lnTo>
                <a:lnTo>
                  <a:pt x="1184" y="4099"/>
                </a:lnTo>
                <a:lnTo>
                  <a:pt x="1180" y="4084"/>
                </a:lnTo>
                <a:lnTo>
                  <a:pt x="1179" y="4069"/>
                </a:lnTo>
                <a:lnTo>
                  <a:pt x="1177" y="4055"/>
                </a:lnTo>
                <a:lnTo>
                  <a:pt x="1177" y="4040"/>
                </a:lnTo>
                <a:lnTo>
                  <a:pt x="1177" y="4024"/>
                </a:lnTo>
                <a:lnTo>
                  <a:pt x="1179" y="4009"/>
                </a:lnTo>
                <a:lnTo>
                  <a:pt x="1180" y="3995"/>
                </a:lnTo>
                <a:lnTo>
                  <a:pt x="1182" y="3981"/>
                </a:lnTo>
                <a:lnTo>
                  <a:pt x="1186" y="3966"/>
                </a:lnTo>
                <a:lnTo>
                  <a:pt x="1190" y="3952"/>
                </a:lnTo>
                <a:lnTo>
                  <a:pt x="1195" y="3938"/>
                </a:lnTo>
                <a:lnTo>
                  <a:pt x="1200" y="3925"/>
                </a:lnTo>
                <a:lnTo>
                  <a:pt x="1206" y="3911"/>
                </a:lnTo>
                <a:lnTo>
                  <a:pt x="1213" y="3898"/>
                </a:lnTo>
                <a:lnTo>
                  <a:pt x="1221" y="3885"/>
                </a:lnTo>
                <a:lnTo>
                  <a:pt x="1228" y="3873"/>
                </a:lnTo>
                <a:lnTo>
                  <a:pt x="1236" y="3861"/>
                </a:lnTo>
                <a:lnTo>
                  <a:pt x="1246" y="3850"/>
                </a:lnTo>
                <a:lnTo>
                  <a:pt x="1256" y="3839"/>
                </a:lnTo>
                <a:lnTo>
                  <a:pt x="1266" y="3828"/>
                </a:lnTo>
                <a:lnTo>
                  <a:pt x="1282" y="3810"/>
                </a:lnTo>
                <a:lnTo>
                  <a:pt x="1297" y="3791"/>
                </a:lnTo>
                <a:lnTo>
                  <a:pt x="1309" y="3771"/>
                </a:lnTo>
                <a:lnTo>
                  <a:pt x="1319" y="3752"/>
                </a:lnTo>
                <a:lnTo>
                  <a:pt x="1326" y="3729"/>
                </a:lnTo>
                <a:lnTo>
                  <a:pt x="1332" y="3707"/>
                </a:lnTo>
                <a:lnTo>
                  <a:pt x="1336" y="3684"/>
                </a:lnTo>
                <a:lnTo>
                  <a:pt x="1336" y="3660"/>
                </a:lnTo>
                <a:lnTo>
                  <a:pt x="1336" y="3639"/>
                </a:lnTo>
                <a:lnTo>
                  <a:pt x="1336" y="3629"/>
                </a:lnTo>
                <a:lnTo>
                  <a:pt x="1335" y="3620"/>
                </a:lnTo>
                <a:lnTo>
                  <a:pt x="1332" y="3612"/>
                </a:lnTo>
                <a:lnTo>
                  <a:pt x="1330" y="3603"/>
                </a:lnTo>
                <a:lnTo>
                  <a:pt x="1326" y="3596"/>
                </a:lnTo>
                <a:lnTo>
                  <a:pt x="1321" y="3588"/>
                </a:lnTo>
                <a:lnTo>
                  <a:pt x="1316" y="3581"/>
                </a:lnTo>
                <a:lnTo>
                  <a:pt x="1310" y="3575"/>
                </a:lnTo>
                <a:lnTo>
                  <a:pt x="1304" y="3569"/>
                </a:lnTo>
                <a:lnTo>
                  <a:pt x="1297" y="3564"/>
                </a:lnTo>
                <a:lnTo>
                  <a:pt x="1289" y="3559"/>
                </a:lnTo>
                <a:lnTo>
                  <a:pt x="1281" y="3555"/>
                </a:lnTo>
                <a:lnTo>
                  <a:pt x="1273" y="3552"/>
                </a:lnTo>
                <a:lnTo>
                  <a:pt x="1265" y="3549"/>
                </a:lnTo>
                <a:lnTo>
                  <a:pt x="1255" y="3548"/>
                </a:lnTo>
                <a:lnTo>
                  <a:pt x="1246" y="3548"/>
                </a:lnTo>
                <a:lnTo>
                  <a:pt x="0" y="3548"/>
                </a:lnTo>
                <a:lnTo>
                  <a:pt x="0" y="2463"/>
                </a:lnTo>
                <a:lnTo>
                  <a:pt x="0" y="2449"/>
                </a:lnTo>
                <a:lnTo>
                  <a:pt x="3" y="2436"/>
                </a:lnTo>
                <a:lnTo>
                  <a:pt x="8" y="2424"/>
                </a:lnTo>
                <a:lnTo>
                  <a:pt x="14" y="2413"/>
                </a:lnTo>
                <a:lnTo>
                  <a:pt x="22" y="2403"/>
                </a:lnTo>
                <a:lnTo>
                  <a:pt x="32" y="2393"/>
                </a:lnTo>
                <a:lnTo>
                  <a:pt x="43" y="2386"/>
                </a:lnTo>
                <a:lnTo>
                  <a:pt x="55" y="2379"/>
                </a:lnTo>
                <a:lnTo>
                  <a:pt x="68" y="2374"/>
                </a:lnTo>
                <a:lnTo>
                  <a:pt x="82" y="2372"/>
                </a:lnTo>
                <a:lnTo>
                  <a:pt x="94" y="2372"/>
                </a:lnTo>
                <a:lnTo>
                  <a:pt x="108" y="2373"/>
                </a:lnTo>
                <a:lnTo>
                  <a:pt x="120" y="2377"/>
                </a:lnTo>
                <a:lnTo>
                  <a:pt x="132" y="2383"/>
                </a:lnTo>
                <a:lnTo>
                  <a:pt x="143" y="2389"/>
                </a:lnTo>
                <a:lnTo>
                  <a:pt x="155" y="2399"/>
                </a:lnTo>
                <a:lnTo>
                  <a:pt x="167" y="2411"/>
                </a:lnTo>
                <a:lnTo>
                  <a:pt x="182" y="2424"/>
                </a:lnTo>
                <a:lnTo>
                  <a:pt x="195" y="2435"/>
                </a:lnTo>
                <a:lnTo>
                  <a:pt x="211" y="2446"/>
                </a:lnTo>
                <a:lnTo>
                  <a:pt x="226" y="2454"/>
                </a:lnTo>
                <a:lnTo>
                  <a:pt x="242" y="2464"/>
                </a:lnTo>
                <a:lnTo>
                  <a:pt x="258" y="2471"/>
                </a:lnTo>
                <a:lnTo>
                  <a:pt x="275" y="2479"/>
                </a:lnTo>
                <a:lnTo>
                  <a:pt x="291" y="2486"/>
                </a:lnTo>
                <a:lnTo>
                  <a:pt x="308" y="2491"/>
                </a:lnTo>
                <a:lnTo>
                  <a:pt x="325" y="2496"/>
                </a:lnTo>
                <a:lnTo>
                  <a:pt x="344" y="2500"/>
                </a:lnTo>
                <a:lnTo>
                  <a:pt x="362" y="2503"/>
                </a:lnTo>
                <a:lnTo>
                  <a:pt x="380" y="2506"/>
                </a:lnTo>
                <a:lnTo>
                  <a:pt x="398" y="2507"/>
                </a:lnTo>
                <a:lnTo>
                  <a:pt x="416" y="2507"/>
                </a:lnTo>
                <a:lnTo>
                  <a:pt x="436" y="2507"/>
                </a:lnTo>
                <a:lnTo>
                  <a:pt x="455" y="2506"/>
                </a:lnTo>
                <a:lnTo>
                  <a:pt x="473" y="2503"/>
                </a:lnTo>
                <a:lnTo>
                  <a:pt x="491" y="2500"/>
                </a:lnTo>
                <a:lnTo>
                  <a:pt x="510" y="2496"/>
                </a:lnTo>
                <a:lnTo>
                  <a:pt x="527" y="2491"/>
                </a:lnTo>
                <a:lnTo>
                  <a:pt x="544" y="2485"/>
                </a:lnTo>
                <a:lnTo>
                  <a:pt x="561" y="2478"/>
                </a:lnTo>
                <a:lnTo>
                  <a:pt x="579" y="2470"/>
                </a:lnTo>
                <a:lnTo>
                  <a:pt x="595" y="2463"/>
                </a:lnTo>
                <a:lnTo>
                  <a:pt x="609" y="2453"/>
                </a:lnTo>
                <a:lnTo>
                  <a:pt x="625" y="2443"/>
                </a:lnTo>
                <a:lnTo>
                  <a:pt x="639" y="2433"/>
                </a:lnTo>
                <a:lnTo>
                  <a:pt x="654" y="2422"/>
                </a:lnTo>
                <a:lnTo>
                  <a:pt x="667" y="2410"/>
                </a:lnTo>
                <a:lnTo>
                  <a:pt x="680" y="2398"/>
                </a:lnTo>
                <a:lnTo>
                  <a:pt x="692" y="2386"/>
                </a:lnTo>
                <a:lnTo>
                  <a:pt x="704" y="2372"/>
                </a:lnTo>
                <a:lnTo>
                  <a:pt x="715" y="2357"/>
                </a:lnTo>
                <a:lnTo>
                  <a:pt x="725" y="2344"/>
                </a:lnTo>
                <a:lnTo>
                  <a:pt x="735" y="2328"/>
                </a:lnTo>
                <a:lnTo>
                  <a:pt x="745" y="2313"/>
                </a:lnTo>
                <a:lnTo>
                  <a:pt x="752" y="2297"/>
                </a:lnTo>
                <a:lnTo>
                  <a:pt x="759" y="2280"/>
                </a:lnTo>
                <a:lnTo>
                  <a:pt x="767" y="2263"/>
                </a:lnTo>
                <a:lnTo>
                  <a:pt x="773" y="2246"/>
                </a:lnTo>
                <a:lnTo>
                  <a:pt x="778" y="2228"/>
                </a:lnTo>
                <a:lnTo>
                  <a:pt x="782" y="2210"/>
                </a:lnTo>
                <a:lnTo>
                  <a:pt x="785" y="2192"/>
                </a:lnTo>
                <a:lnTo>
                  <a:pt x="788" y="2173"/>
                </a:lnTo>
                <a:lnTo>
                  <a:pt x="789" y="2155"/>
                </a:lnTo>
                <a:lnTo>
                  <a:pt x="789" y="2135"/>
                </a:lnTo>
                <a:lnTo>
                  <a:pt x="789" y="2117"/>
                </a:lnTo>
                <a:lnTo>
                  <a:pt x="788" y="2097"/>
                </a:lnTo>
                <a:lnTo>
                  <a:pt x="785" y="2079"/>
                </a:lnTo>
                <a:lnTo>
                  <a:pt x="782" y="2060"/>
                </a:lnTo>
                <a:lnTo>
                  <a:pt x="778" y="2043"/>
                </a:lnTo>
                <a:lnTo>
                  <a:pt x="773" y="2025"/>
                </a:lnTo>
                <a:lnTo>
                  <a:pt x="767" y="2008"/>
                </a:lnTo>
                <a:lnTo>
                  <a:pt x="759" y="1990"/>
                </a:lnTo>
                <a:lnTo>
                  <a:pt x="752" y="1974"/>
                </a:lnTo>
                <a:lnTo>
                  <a:pt x="745" y="1958"/>
                </a:lnTo>
                <a:lnTo>
                  <a:pt x="735" y="1942"/>
                </a:lnTo>
                <a:lnTo>
                  <a:pt x="725" y="1928"/>
                </a:lnTo>
                <a:lnTo>
                  <a:pt x="715" y="1913"/>
                </a:lnTo>
                <a:lnTo>
                  <a:pt x="704" y="1900"/>
                </a:lnTo>
                <a:lnTo>
                  <a:pt x="692" y="1886"/>
                </a:lnTo>
                <a:lnTo>
                  <a:pt x="680" y="1873"/>
                </a:lnTo>
                <a:lnTo>
                  <a:pt x="667" y="1860"/>
                </a:lnTo>
                <a:lnTo>
                  <a:pt x="654" y="1848"/>
                </a:lnTo>
                <a:lnTo>
                  <a:pt x="639" y="1838"/>
                </a:lnTo>
                <a:lnTo>
                  <a:pt x="625" y="1827"/>
                </a:lnTo>
                <a:lnTo>
                  <a:pt x="609" y="1817"/>
                </a:lnTo>
                <a:lnTo>
                  <a:pt x="595" y="1809"/>
                </a:lnTo>
                <a:lnTo>
                  <a:pt x="579" y="1800"/>
                </a:lnTo>
                <a:lnTo>
                  <a:pt x="561" y="1793"/>
                </a:lnTo>
                <a:lnTo>
                  <a:pt x="544" y="1787"/>
                </a:lnTo>
                <a:lnTo>
                  <a:pt x="527" y="1780"/>
                </a:lnTo>
                <a:lnTo>
                  <a:pt x="510" y="1776"/>
                </a:lnTo>
                <a:lnTo>
                  <a:pt x="491" y="1771"/>
                </a:lnTo>
                <a:lnTo>
                  <a:pt x="473" y="1768"/>
                </a:lnTo>
                <a:lnTo>
                  <a:pt x="455" y="1766"/>
                </a:lnTo>
                <a:lnTo>
                  <a:pt x="436" y="1765"/>
                </a:lnTo>
                <a:lnTo>
                  <a:pt x="416" y="1763"/>
                </a:lnTo>
                <a:lnTo>
                  <a:pt x="398" y="1765"/>
                </a:lnTo>
                <a:lnTo>
                  <a:pt x="380" y="1766"/>
                </a:lnTo>
                <a:lnTo>
                  <a:pt x="362" y="1768"/>
                </a:lnTo>
                <a:lnTo>
                  <a:pt x="344" y="1771"/>
                </a:lnTo>
                <a:lnTo>
                  <a:pt x="325" y="1774"/>
                </a:lnTo>
                <a:lnTo>
                  <a:pt x="308" y="1779"/>
                </a:lnTo>
                <a:lnTo>
                  <a:pt x="291" y="1785"/>
                </a:lnTo>
                <a:lnTo>
                  <a:pt x="275" y="1792"/>
                </a:lnTo>
                <a:lnTo>
                  <a:pt x="258" y="1799"/>
                </a:lnTo>
                <a:lnTo>
                  <a:pt x="242" y="1807"/>
                </a:lnTo>
                <a:lnTo>
                  <a:pt x="226" y="1816"/>
                </a:lnTo>
                <a:lnTo>
                  <a:pt x="211" y="1826"/>
                </a:lnTo>
                <a:lnTo>
                  <a:pt x="195" y="1836"/>
                </a:lnTo>
                <a:lnTo>
                  <a:pt x="182" y="1848"/>
                </a:lnTo>
                <a:lnTo>
                  <a:pt x="167" y="1859"/>
                </a:lnTo>
                <a:lnTo>
                  <a:pt x="155" y="1873"/>
                </a:lnTo>
                <a:lnTo>
                  <a:pt x="143" y="1881"/>
                </a:lnTo>
                <a:lnTo>
                  <a:pt x="132" y="1888"/>
                </a:lnTo>
                <a:lnTo>
                  <a:pt x="120" y="1893"/>
                </a:lnTo>
                <a:lnTo>
                  <a:pt x="108" y="1897"/>
                </a:lnTo>
                <a:lnTo>
                  <a:pt x="94" y="1898"/>
                </a:lnTo>
                <a:lnTo>
                  <a:pt x="82" y="1898"/>
                </a:lnTo>
                <a:lnTo>
                  <a:pt x="68" y="1896"/>
                </a:lnTo>
                <a:lnTo>
                  <a:pt x="55" y="1892"/>
                </a:lnTo>
                <a:lnTo>
                  <a:pt x="43" y="1886"/>
                </a:lnTo>
                <a:lnTo>
                  <a:pt x="32" y="1877"/>
                </a:lnTo>
                <a:lnTo>
                  <a:pt x="22" y="1869"/>
                </a:lnTo>
                <a:lnTo>
                  <a:pt x="14" y="1859"/>
                </a:lnTo>
                <a:lnTo>
                  <a:pt x="8" y="1847"/>
                </a:lnTo>
                <a:lnTo>
                  <a:pt x="3" y="1834"/>
                </a:lnTo>
                <a:lnTo>
                  <a:pt x="0" y="1822"/>
                </a:lnTo>
                <a:lnTo>
                  <a:pt x="0" y="1807"/>
                </a:lnTo>
                <a:lnTo>
                  <a:pt x="0" y="0"/>
                </a:lnTo>
                <a:lnTo>
                  <a:pt x="28" y="3"/>
                </a:lnTo>
                <a:lnTo>
                  <a:pt x="56" y="8"/>
                </a:lnTo>
                <a:lnTo>
                  <a:pt x="84" y="16"/>
                </a:lnTo>
                <a:lnTo>
                  <a:pt x="113" y="25"/>
                </a:lnTo>
                <a:lnTo>
                  <a:pt x="140" y="36"/>
                </a:lnTo>
                <a:lnTo>
                  <a:pt x="167" y="50"/>
                </a:lnTo>
                <a:lnTo>
                  <a:pt x="194" y="65"/>
                </a:lnTo>
                <a:lnTo>
                  <a:pt x="220" y="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dk1"/>
              </a:solidFill>
            </a:endParaRPr>
          </a:p>
        </p:txBody>
      </p:sp>
      <p:sp>
        <p:nvSpPr>
          <p:cNvPr id="978" name="Google Shape;978;p70"/>
          <p:cNvSpPr/>
          <p:nvPr/>
        </p:nvSpPr>
        <p:spPr>
          <a:xfrm>
            <a:off x="4800824" y="756549"/>
            <a:ext cx="3848480" cy="1836838"/>
          </a:xfrm>
          <a:custGeom>
            <a:avLst/>
            <a:gdLst/>
            <a:ahLst/>
            <a:cxnLst/>
            <a:rect l="l" t="t" r="r" b="b"/>
            <a:pathLst>
              <a:path w="8127" h="3881" extrusionOk="0">
                <a:moveTo>
                  <a:pt x="8127" y="2932"/>
                </a:moveTo>
                <a:lnTo>
                  <a:pt x="8127" y="3267"/>
                </a:lnTo>
                <a:lnTo>
                  <a:pt x="8127" y="3542"/>
                </a:lnTo>
                <a:lnTo>
                  <a:pt x="8127" y="3876"/>
                </a:lnTo>
                <a:lnTo>
                  <a:pt x="4482" y="1314"/>
                </a:lnTo>
                <a:lnTo>
                  <a:pt x="4457" y="1299"/>
                </a:lnTo>
                <a:lnTo>
                  <a:pt x="4432" y="1283"/>
                </a:lnTo>
                <a:lnTo>
                  <a:pt x="4407" y="1268"/>
                </a:lnTo>
                <a:lnTo>
                  <a:pt x="4381" y="1256"/>
                </a:lnTo>
                <a:lnTo>
                  <a:pt x="4355" y="1243"/>
                </a:lnTo>
                <a:lnTo>
                  <a:pt x="4329" y="1231"/>
                </a:lnTo>
                <a:lnTo>
                  <a:pt x="4302" y="1221"/>
                </a:lnTo>
                <a:lnTo>
                  <a:pt x="4276" y="1213"/>
                </a:lnTo>
                <a:lnTo>
                  <a:pt x="4249" y="1204"/>
                </a:lnTo>
                <a:lnTo>
                  <a:pt x="4222" y="1198"/>
                </a:lnTo>
                <a:lnTo>
                  <a:pt x="4195" y="1192"/>
                </a:lnTo>
                <a:lnTo>
                  <a:pt x="4168" y="1187"/>
                </a:lnTo>
                <a:lnTo>
                  <a:pt x="4140" y="1183"/>
                </a:lnTo>
                <a:lnTo>
                  <a:pt x="4113" y="1181"/>
                </a:lnTo>
                <a:lnTo>
                  <a:pt x="4084" y="1179"/>
                </a:lnTo>
                <a:lnTo>
                  <a:pt x="4057" y="1178"/>
                </a:lnTo>
                <a:lnTo>
                  <a:pt x="4030" y="1179"/>
                </a:lnTo>
                <a:lnTo>
                  <a:pt x="4002" y="1181"/>
                </a:lnTo>
                <a:lnTo>
                  <a:pt x="3975" y="1183"/>
                </a:lnTo>
                <a:lnTo>
                  <a:pt x="3947" y="1187"/>
                </a:lnTo>
                <a:lnTo>
                  <a:pt x="3920" y="1192"/>
                </a:lnTo>
                <a:lnTo>
                  <a:pt x="3893" y="1198"/>
                </a:lnTo>
                <a:lnTo>
                  <a:pt x="3866" y="1205"/>
                </a:lnTo>
                <a:lnTo>
                  <a:pt x="3839" y="1213"/>
                </a:lnTo>
                <a:lnTo>
                  <a:pt x="3813" y="1222"/>
                </a:lnTo>
                <a:lnTo>
                  <a:pt x="3786" y="1232"/>
                </a:lnTo>
                <a:lnTo>
                  <a:pt x="3760" y="1243"/>
                </a:lnTo>
                <a:lnTo>
                  <a:pt x="3734" y="1256"/>
                </a:lnTo>
                <a:lnTo>
                  <a:pt x="3708" y="1269"/>
                </a:lnTo>
                <a:lnTo>
                  <a:pt x="3684" y="1284"/>
                </a:lnTo>
                <a:lnTo>
                  <a:pt x="3658" y="1299"/>
                </a:lnTo>
                <a:lnTo>
                  <a:pt x="3633" y="1316"/>
                </a:lnTo>
                <a:lnTo>
                  <a:pt x="0" y="3881"/>
                </a:lnTo>
                <a:lnTo>
                  <a:pt x="0" y="3546"/>
                </a:lnTo>
                <a:lnTo>
                  <a:pt x="0" y="3271"/>
                </a:lnTo>
                <a:lnTo>
                  <a:pt x="0" y="2936"/>
                </a:lnTo>
                <a:lnTo>
                  <a:pt x="1" y="2908"/>
                </a:lnTo>
                <a:lnTo>
                  <a:pt x="4" y="2881"/>
                </a:lnTo>
                <a:lnTo>
                  <a:pt x="7" y="2854"/>
                </a:lnTo>
                <a:lnTo>
                  <a:pt x="12" y="2827"/>
                </a:lnTo>
                <a:lnTo>
                  <a:pt x="20" y="2801"/>
                </a:lnTo>
                <a:lnTo>
                  <a:pt x="28" y="2776"/>
                </a:lnTo>
                <a:lnTo>
                  <a:pt x="38" y="2752"/>
                </a:lnTo>
                <a:lnTo>
                  <a:pt x="49" y="2727"/>
                </a:lnTo>
                <a:lnTo>
                  <a:pt x="63" y="2704"/>
                </a:lnTo>
                <a:lnTo>
                  <a:pt x="77" y="2682"/>
                </a:lnTo>
                <a:lnTo>
                  <a:pt x="92" y="2661"/>
                </a:lnTo>
                <a:lnTo>
                  <a:pt x="109" y="2640"/>
                </a:lnTo>
                <a:lnTo>
                  <a:pt x="128" y="2620"/>
                </a:lnTo>
                <a:lnTo>
                  <a:pt x="149" y="2602"/>
                </a:lnTo>
                <a:lnTo>
                  <a:pt x="170" y="2584"/>
                </a:lnTo>
                <a:lnTo>
                  <a:pt x="192" y="2566"/>
                </a:lnTo>
                <a:lnTo>
                  <a:pt x="3633" y="137"/>
                </a:lnTo>
                <a:lnTo>
                  <a:pt x="3658" y="120"/>
                </a:lnTo>
                <a:lnTo>
                  <a:pt x="3684" y="106"/>
                </a:lnTo>
                <a:lnTo>
                  <a:pt x="3708" y="91"/>
                </a:lnTo>
                <a:lnTo>
                  <a:pt x="3734" y="77"/>
                </a:lnTo>
                <a:lnTo>
                  <a:pt x="3760" y="65"/>
                </a:lnTo>
                <a:lnTo>
                  <a:pt x="3786" y="54"/>
                </a:lnTo>
                <a:lnTo>
                  <a:pt x="3813" y="43"/>
                </a:lnTo>
                <a:lnTo>
                  <a:pt x="3839" y="34"/>
                </a:lnTo>
                <a:lnTo>
                  <a:pt x="3866" y="27"/>
                </a:lnTo>
                <a:lnTo>
                  <a:pt x="3893" y="20"/>
                </a:lnTo>
                <a:lnTo>
                  <a:pt x="3920" y="14"/>
                </a:lnTo>
                <a:lnTo>
                  <a:pt x="3947" y="9"/>
                </a:lnTo>
                <a:lnTo>
                  <a:pt x="3975" y="5"/>
                </a:lnTo>
                <a:lnTo>
                  <a:pt x="4002" y="2"/>
                </a:lnTo>
                <a:lnTo>
                  <a:pt x="4030" y="0"/>
                </a:lnTo>
                <a:lnTo>
                  <a:pt x="4057" y="0"/>
                </a:lnTo>
                <a:lnTo>
                  <a:pt x="4084" y="0"/>
                </a:lnTo>
                <a:lnTo>
                  <a:pt x="4113" y="2"/>
                </a:lnTo>
                <a:lnTo>
                  <a:pt x="4140" y="5"/>
                </a:lnTo>
                <a:lnTo>
                  <a:pt x="4168" y="9"/>
                </a:lnTo>
                <a:lnTo>
                  <a:pt x="4195" y="14"/>
                </a:lnTo>
                <a:lnTo>
                  <a:pt x="4222" y="20"/>
                </a:lnTo>
                <a:lnTo>
                  <a:pt x="4249" y="26"/>
                </a:lnTo>
                <a:lnTo>
                  <a:pt x="4276" y="34"/>
                </a:lnTo>
                <a:lnTo>
                  <a:pt x="4302" y="43"/>
                </a:lnTo>
                <a:lnTo>
                  <a:pt x="4329" y="53"/>
                </a:lnTo>
                <a:lnTo>
                  <a:pt x="4355" y="64"/>
                </a:lnTo>
                <a:lnTo>
                  <a:pt x="4381" y="76"/>
                </a:lnTo>
                <a:lnTo>
                  <a:pt x="4407" y="90"/>
                </a:lnTo>
                <a:lnTo>
                  <a:pt x="4432" y="104"/>
                </a:lnTo>
                <a:lnTo>
                  <a:pt x="4457" y="120"/>
                </a:lnTo>
                <a:lnTo>
                  <a:pt x="4482" y="136"/>
                </a:lnTo>
                <a:lnTo>
                  <a:pt x="7934" y="2563"/>
                </a:lnTo>
                <a:lnTo>
                  <a:pt x="7957" y="2579"/>
                </a:lnTo>
                <a:lnTo>
                  <a:pt x="7978" y="2597"/>
                </a:lnTo>
                <a:lnTo>
                  <a:pt x="7998" y="2615"/>
                </a:lnTo>
                <a:lnTo>
                  <a:pt x="8018" y="2635"/>
                </a:lnTo>
                <a:lnTo>
                  <a:pt x="8035" y="2656"/>
                </a:lnTo>
                <a:lnTo>
                  <a:pt x="8050" y="2678"/>
                </a:lnTo>
                <a:lnTo>
                  <a:pt x="8064" y="2700"/>
                </a:lnTo>
                <a:lnTo>
                  <a:pt x="8078" y="2723"/>
                </a:lnTo>
                <a:lnTo>
                  <a:pt x="8089" y="2747"/>
                </a:lnTo>
                <a:lnTo>
                  <a:pt x="8099" y="2771"/>
                </a:lnTo>
                <a:lnTo>
                  <a:pt x="8107" y="2797"/>
                </a:lnTo>
                <a:lnTo>
                  <a:pt x="8115" y="2823"/>
                </a:lnTo>
                <a:lnTo>
                  <a:pt x="8120" y="2850"/>
                </a:lnTo>
                <a:lnTo>
                  <a:pt x="8123" y="2877"/>
                </a:lnTo>
                <a:lnTo>
                  <a:pt x="8126" y="2904"/>
                </a:lnTo>
                <a:lnTo>
                  <a:pt x="8127" y="2932"/>
                </a:lnTo>
                <a:close/>
              </a:path>
            </a:pathLst>
          </a:custGeom>
          <a:solidFill>
            <a:srgbClr val="3C3B3B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dk1"/>
              </a:solidFill>
            </a:endParaRPr>
          </a:p>
        </p:txBody>
      </p:sp>
      <p:sp>
        <p:nvSpPr>
          <p:cNvPr id="979" name="Google Shape;979;p70"/>
          <p:cNvSpPr/>
          <p:nvPr/>
        </p:nvSpPr>
        <p:spPr>
          <a:xfrm>
            <a:off x="500438" y="1695777"/>
            <a:ext cx="137435" cy="131075"/>
          </a:xfrm>
          <a:custGeom>
            <a:avLst/>
            <a:gdLst/>
            <a:ahLst/>
            <a:cxnLst/>
            <a:rect l="l" t="t" r="r" b="b"/>
            <a:pathLst>
              <a:path w="212255" h="202432" extrusionOk="0">
                <a:moveTo>
                  <a:pt x="106128" y="0"/>
                </a:moveTo>
                <a:cubicBezTo>
                  <a:pt x="107600" y="66"/>
                  <a:pt x="108865" y="635"/>
                  <a:pt x="109922" y="1705"/>
                </a:cubicBezTo>
                <a:cubicBezTo>
                  <a:pt x="110980" y="2776"/>
                  <a:pt x="111799" y="3951"/>
                  <a:pt x="112378" y="5229"/>
                </a:cubicBezTo>
                <a:lnTo>
                  <a:pt x="141078" y="63267"/>
                </a:lnTo>
                <a:lnTo>
                  <a:pt x="205112" y="72579"/>
                </a:lnTo>
                <a:cubicBezTo>
                  <a:pt x="206749" y="72808"/>
                  <a:pt x="208322" y="73371"/>
                  <a:pt x="209832" y="74269"/>
                </a:cubicBezTo>
                <a:cubicBezTo>
                  <a:pt x="211341" y="75167"/>
                  <a:pt x="212149" y="76560"/>
                  <a:pt x="212255" y="78447"/>
                </a:cubicBezTo>
                <a:cubicBezTo>
                  <a:pt x="212221" y="79603"/>
                  <a:pt x="211875" y="80703"/>
                  <a:pt x="211219" y="81747"/>
                </a:cubicBezTo>
                <a:cubicBezTo>
                  <a:pt x="210562" y="82792"/>
                  <a:pt x="209802" y="83732"/>
                  <a:pt x="208939" y="84569"/>
                </a:cubicBezTo>
                <a:lnTo>
                  <a:pt x="162635" y="129725"/>
                </a:lnTo>
                <a:lnTo>
                  <a:pt x="173605" y="193503"/>
                </a:lnTo>
                <a:cubicBezTo>
                  <a:pt x="173666" y="193944"/>
                  <a:pt x="173704" y="194370"/>
                  <a:pt x="173717" y="194779"/>
                </a:cubicBezTo>
                <a:cubicBezTo>
                  <a:pt x="173730" y="195188"/>
                  <a:pt x="173736" y="195613"/>
                  <a:pt x="173733" y="196054"/>
                </a:cubicBezTo>
                <a:cubicBezTo>
                  <a:pt x="173746" y="197771"/>
                  <a:pt x="173337" y="199249"/>
                  <a:pt x="172505" y="200487"/>
                </a:cubicBezTo>
                <a:cubicBezTo>
                  <a:pt x="171673" y="201725"/>
                  <a:pt x="170339" y="202374"/>
                  <a:pt x="168503" y="202432"/>
                </a:cubicBezTo>
                <a:cubicBezTo>
                  <a:pt x="167605" y="202424"/>
                  <a:pt x="166723" y="202281"/>
                  <a:pt x="165856" y="202002"/>
                </a:cubicBezTo>
                <a:cubicBezTo>
                  <a:pt x="164990" y="201723"/>
                  <a:pt x="164171" y="201356"/>
                  <a:pt x="163401" y="200902"/>
                </a:cubicBezTo>
                <a:lnTo>
                  <a:pt x="106128" y="170798"/>
                </a:lnTo>
                <a:lnTo>
                  <a:pt x="48854" y="200902"/>
                </a:lnTo>
                <a:cubicBezTo>
                  <a:pt x="48028" y="201356"/>
                  <a:pt x="47193" y="201723"/>
                  <a:pt x="46351" y="202002"/>
                </a:cubicBezTo>
                <a:cubicBezTo>
                  <a:pt x="45509" y="202281"/>
                  <a:pt x="44642" y="202424"/>
                  <a:pt x="43752" y="202432"/>
                </a:cubicBezTo>
                <a:cubicBezTo>
                  <a:pt x="41910" y="202374"/>
                  <a:pt x="40555" y="201725"/>
                  <a:pt x="39686" y="200487"/>
                </a:cubicBezTo>
                <a:cubicBezTo>
                  <a:pt x="38817" y="199249"/>
                  <a:pt x="38387" y="197771"/>
                  <a:pt x="38395" y="196054"/>
                </a:cubicBezTo>
                <a:cubicBezTo>
                  <a:pt x="38397" y="195613"/>
                  <a:pt x="38424" y="195188"/>
                  <a:pt x="38474" y="194779"/>
                </a:cubicBezTo>
                <a:cubicBezTo>
                  <a:pt x="38525" y="194370"/>
                  <a:pt x="38583" y="193944"/>
                  <a:pt x="38650" y="193503"/>
                </a:cubicBezTo>
                <a:lnTo>
                  <a:pt x="49620" y="129725"/>
                </a:lnTo>
                <a:lnTo>
                  <a:pt x="3189" y="84569"/>
                </a:lnTo>
                <a:cubicBezTo>
                  <a:pt x="2386" y="83732"/>
                  <a:pt x="1664" y="82792"/>
                  <a:pt x="1020" y="81747"/>
                </a:cubicBezTo>
                <a:cubicBezTo>
                  <a:pt x="377" y="80703"/>
                  <a:pt x="37" y="79603"/>
                  <a:pt x="0" y="78447"/>
                </a:cubicBezTo>
                <a:cubicBezTo>
                  <a:pt x="98" y="76560"/>
                  <a:pt x="890" y="75167"/>
                  <a:pt x="2376" y="74269"/>
                </a:cubicBezTo>
                <a:cubicBezTo>
                  <a:pt x="3861" y="73371"/>
                  <a:pt x="5450" y="72808"/>
                  <a:pt x="7143" y="72579"/>
                </a:cubicBezTo>
                <a:lnTo>
                  <a:pt x="71177" y="63267"/>
                </a:lnTo>
                <a:lnTo>
                  <a:pt x="99877" y="5229"/>
                </a:lnTo>
                <a:cubicBezTo>
                  <a:pt x="100457" y="3951"/>
                  <a:pt x="101275" y="2776"/>
                  <a:pt x="102333" y="1705"/>
                </a:cubicBezTo>
                <a:cubicBezTo>
                  <a:pt x="103390" y="635"/>
                  <a:pt x="104655" y="66"/>
                  <a:pt x="1061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980" name="Google Shape;980;p70"/>
          <p:cNvSpPr txBox="1"/>
          <p:nvPr/>
        </p:nvSpPr>
        <p:spPr>
          <a:xfrm>
            <a:off x="746188" y="1857470"/>
            <a:ext cx="33015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1"/>
                </a:solidFill>
              </a:rPr>
              <a:t>Lorem ipsum dolor sit amet, consectetur adipiscing elit, sed do eiusmod consectetur.</a:t>
            </a:r>
            <a:endParaRPr sz="999">
              <a:solidFill>
                <a:schemeClr val="lt1"/>
              </a:solidFill>
            </a:endParaRPr>
          </a:p>
        </p:txBody>
      </p:sp>
      <p:sp>
        <p:nvSpPr>
          <p:cNvPr id="981" name="Google Shape;981;p70"/>
          <p:cNvSpPr txBox="1"/>
          <p:nvPr/>
        </p:nvSpPr>
        <p:spPr>
          <a:xfrm>
            <a:off x="746187" y="1642074"/>
            <a:ext cx="19326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9" b="1">
                <a:solidFill>
                  <a:schemeClr val="lt1"/>
                </a:solidFill>
              </a:rPr>
              <a:t>Description Here</a:t>
            </a:r>
            <a:endParaRPr sz="1249" b="1">
              <a:solidFill>
                <a:schemeClr val="lt1"/>
              </a:solidFill>
            </a:endParaRPr>
          </a:p>
        </p:txBody>
      </p:sp>
      <p:sp>
        <p:nvSpPr>
          <p:cNvPr id="982" name="Google Shape;982;p70"/>
          <p:cNvSpPr/>
          <p:nvPr/>
        </p:nvSpPr>
        <p:spPr>
          <a:xfrm>
            <a:off x="500438" y="2496380"/>
            <a:ext cx="137435" cy="131075"/>
          </a:xfrm>
          <a:custGeom>
            <a:avLst/>
            <a:gdLst/>
            <a:ahLst/>
            <a:cxnLst/>
            <a:rect l="l" t="t" r="r" b="b"/>
            <a:pathLst>
              <a:path w="212255" h="202432" extrusionOk="0">
                <a:moveTo>
                  <a:pt x="106128" y="0"/>
                </a:moveTo>
                <a:cubicBezTo>
                  <a:pt x="107600" y="66"/>
                  <a:pt x="108865" y="635"/>
                  <a:pt x="109922" y="1705"/>
                </a:cubicBezTo>
                <a:cubicBezTo>
                  <a:pt x="110980" y="2776"/>
                  <a:pt x="111799" y="3951"/>
                  <a:pt x="112378" y="5229"/>
                </a:cubicBezTo>
                <a:lnTo>
                  <a:pt x="141078" y="63267"/>
                </a:lnTo>
                <a:lnTo>
                  <a:pt x="205112" y="72579"/>
                </a:lnTo>
                <a:cubicBezTo>
                  <a:pt x="206749" y="72808"/>
                  <a:pt x="208322" y="73371"/>
                  <a:pt x="209832" y="74269"/>
                </a:cubicBezTo>
                <a:cubicBezTo>
                  <a:pt x="211341" y="75167"/>
                  <a:pt x="212149" y="76560"/>
                  <a:pt x="212255" y="78447"/>
                </a:cubicBezTo>
                <a:cubicBezTo>
                  <a:pt x="212221" y="79603"/>
                  <a:pt x="211875" y="80703"/>
                  <a:pt x="211219" y="81747"/>
                </a:cubicBezTo>
                <a:cubicBezTo>
                  <a:pt x="210562" y="82792"/>
                  <a:pt x="209802" y="83732"/>
                  <a:pt x="208939" y="84569"/>
                </a:cubicBezTo>
                <a:lnTo>
                  <a:pt x="162635" y="129725"/>
                </a:lnTo>
                <a:lnTo>
                  <a:pt x="173605" y="193503"/>
                </a:lnTo>
                <a:cubicBezTo>
                  <a:pt x="173666" y="193944"/>
                  <a:pt x="173704" y="194370"/>
                  <a:pt x="173717" y="194779"/>
                </a:cubicBezTo>
                <a:cubicBezTo>
                  <a:pt x="173730" y="195188"/>
                  <a:pt x="173736" y="195613"/>
                  <a:pt x="173733" y="196054"/>
                </a:cubicBezTo>
                <a:cubicBezTo>
                  <a:pt x="173746" y="197771"/>
                  <a:pt x="173337" y="199249"/>
                  <a:pt x="172505" y="200487"/>
                </a:cubicBezTo>
                <a:cubicBezTo>
                  <a:pt x="171673" y="201725"/>
                  <a:pt x="170339" y="202374"/>
                  <a:pt x="168503" y="202432"/>
                </a:cubicBezTo>
                <a:cubicBezTo>
                  <a:pt x="167605" y="202424"/>
                  <a:pt x="166723" y="202281"/>
                  <a:pt x="165856" y="202002"/>
                </a:cubicBezTo>
                <a:cubicBezTo>
                  <a:pt x="164990" y="201723"/>
                  <a:pt x="164171" y="201356"/>
                  <a:pt x="163401" y="200902"/>
                </a:cubicBezTo>
                <a:lnTo>
                  <a:pt x="106128" y="170798"/>
                </a:lnTo>
                <a:lnTo>
                  <a:pt x="48854" y="200902"/>
                </a:lnTo>
                <a:cubicBezTo>
                  <a:pt x="48028" y="201356"/>
                  <a:pt x="47193" y="201723"/>
                  <a:pt x="46351" y="202002"/>
                </a:cubicBezTo>
                <a:cubicBezTo>
                  <a:pt x="45509" y="202281"/>
                  <a:pt x="44642" y="202424"/>
                  <a:pt x="43752" y="202432"/>
                </a:cubicBezTo>
                <a:cubicBezTo>
                  <a:pt x="41910" y="202374"/>
                  <a:pt x="40555" y="201725"/>
                  <a:pt x="39686" y="200487"/>
                </a:cubicBezTo>
                <a:cubicBezTo>
                  <a:pt x="38817" y="199249"/>
                  <a:pt x="38387" y="197771"/>
                  <a:pt x="38395" y="196054"/>
                </a:cubicBezTo>
                <a:cubicBezTo>
                  <a:pt x="38397" y="195613"/>
                  <a:pt x="38424" y="195188"/>
                  <a:pt x="38474" y="194779"/>
                </a:cubicBezTo>
                <a:cubicBezTo>
                  <a:pt x="38525" y="194370"/>
                  <a:pt x="38583" y="193944"/>
                  <a:pt x="38650" y="193503"/>
                </a:cubicBezTo>
                <a:lnTo>
                  <a:pt x="49620" y="129725"/>
                </a:lnTo>
                <a:lnTo>
                  <a:pt x="3189" y="84569"/>
                </a:lnTo>
                <a:cubicBezTo>
                  <a:pt x="2386" y="83732"/>
                  <a:pt x="1664" y="82792"/>
                  <a:pt x="1020" y="81747"/>
                </a:cubicBezTo>
                <a:cubicBezTo>
                  <a:pt x="377" y="80703"/>
                  <a:pt x="37" y="79603"/>
                  <a:pt x="0" y="78447"/>
                </a:cubicBezTo>
                <a:cubicBezTo>
                  <a:pt x="98" y="76560"/>
                  <a:pt x="890" y="75167"/>
                  <a:pt x="2376" y="74269"/>
                </a:cubicBezTo>
                <a:cubicBezTo>
                  <a:pt x="3861" y="73371"/>
                  <a:pt x="5450" y="72808"/>
                  <a:pt x="7143" y="72579"/>
                </a:cubicBezTo>
                <a:lnTo>
                  <a:pt x="71177" y="63267"/>
                </a:lnTo>
                <a:lnTo>
                  <a:pt x="99877" y="5229"/>
                </a:lnTo>
                <a:cubicBezTo>
                  <a:pt x="100457" y="3951"/>
                  <a:pt x="101275" y="2776"/>
                  <a:pt x="102333" y="1705"/>
                </a:cubicBezTo>
                <a:cubicBezTo>
                  <a:pt x="103390" y="635"/>
                  <a:pt x="104655" y="66"/>
                  <a:pt x="10612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983" name="Google Shape;983;p70"/>
          <p:cNvSpPr txBox="1"/>
          <p:nvPr/>
        </p:nvSpPr>
        <p:spPr>
          <a:xfrm>
            <a:off x="746188" y="2658073"/>
            <a:ext cx="33015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1"/>
                </a:solidFill>
              </a:rPr>
              <a:t>Lorem ipsum dolor sit amet, consectetur adipiscing elit, sed do eiusmod consectetur.</a:t>
            </a:r>
            <a:endParaRPr sz="999">
              <a:solidFill>
                <a:schemeClr val="lt1"/>
              </a:solidFill>
            </a:endParaRPr>
          </a:p>
        </p:txBody>
      </p:sp>
      <p:sp>
        <p:nvSpPr>
          <p:cNvPr id="984" name="Google Shape;984;p70"/>
          <p:cNvSpPr txBox="1"/>
          <p:nvPr/>
        </p:nvSpPr>
        <p:spPr>
          <a:xfrm>
            <a:off x="746187" y="2442678"/>
            <a:ext cx="19326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9" b="1">
                <a:solidFill>
                  <a:schemeClr val="lt1"/>
                </a:solidFill>
              </a:rPr>
              <a:t>Description Here</a:t>
            </a:r>
            <a:endParaRPr sz="1249" b="1">
              <a:solidFill>
                <a:schemeClr val="lt1"/>
              </a:solidFill>
            </a:endParaRPr>
          </a:p>
        </p:txBody>
      </p:sp>
      <p:sp>
        <p:nvSpPr>
          <p:cNvPr id="985" name="Google Shape;985;p70"/>
          <p:cNvSpPr/>
          <p:nvPr/>
        </p:nvSpPr>
        <p:spPr>
          <a:xfrm>
            <a:off x="500438" y="3293463"/>
            <a:ext cx="137435" cy="131075"/>
          </a:xfrm>
          <a:custGeom>
            <a:avLst/>
            <a:gdLst/>
            <a:ahLst/>
            <a:cxnLst/>
            <a:rect l="l" t="t" r="r" b="b"/>
            <a:pathLst>
              <a:path w="212255" h="202432" extrusionOk="0">
                <a:moveTo>
                  <a:pt x="106128" y="0"/>
                </a:moveTo>
                <a:cubicBezTo>
                  <a:pt x="107600" y="66"/>
                  <a:pt x="108865" y="635"/>
                  <a:pt x="109922" y="1705"/>
                </a:cubicBezTo>
                <a:cubicBezTo>
                  <a:pt x="110980" y="2776"/>
                  <a:pt x="111799" y="3951"/>
                  <a:pt x="112378" y="5229"/>
                </a:cubicBezTo>
                <a:lnTo>
                  <a:pt x="141078" y="63267"/>
                </a:lnTo>
                <a:lnTo>
                  <a:pt x="205112" y="72579"/>
                </a:lnTo>
                <a:cubicBezTo>
                  <a:pt x="206749" y="72808"/>
                  <a:pt x="208322" y="73371"/>
                  <a:pt x="209832" y="74269"/>
                </a:cubicBezTo>
                <a:cubicBezTo>
                  <a:pt x="211341" y="75167"/>
                  <a:pt x="212149" y="76560"/>
                  <a:pt x="212255" y="78447"/>
                </a:cubicBezTo>
                <a:cubicBezTo>
                  <a:pt x="212221" y="79603"/>
                  <a:pt x="211875" y="80703"/>
                  <a:pt x="211219" y="81747"/>
                </a:cubicBezTo>
                <a:cubicBezTo>
                  <a:pt x="210562" y="82792"/>
                  <a:pt x="209802" y="83732"/>
                  <a:pt x="208939" y="84569"/>
                </a:cubicBezTo>
                <a:lnTo>
                  <a:pt x="162635" y="129725"/>
                </a:lnTo>
                <a:lnTo>
                  <a:pt x="173605" y="193503"/>
                </a:lnTo>
                <a:cubicBezTo>
                  <a:pt x="173666" y="193944"/>
                  <a:pt x="173704" y="194370"/>
                  <a:pt x="173717" y="194779"/>
                </a:cubicBezTo>
                <a:cubicBezTo>
                  <a:pt x="173730" y="195188"/>
                  <a:pt x="173736" y="195613"/>
                  <a:pt x="173733" y="196054"/>
                </a:cubicBezTo>
                <a:cubicBezTo>
                  <a:pt x="173746" y="197771"/>
                  <a:pt x="173337" y="199249"/>
                  <a:pt x="172505" y="200487"/>
                </a:cubicBezTo>
                <a:cubicBezTo>
                  <a:pt x="171673" y="201725"/>
                  <a:pt x="170339" y="202374"/>
                  <a:pt x="168503" y="202432"/>
                </a:cubicBezTo>
                <a:cubicBezTo>
                  <a:pt x="167605" y="202424"/>
                  <a:pt x="166723" y="202281"/>
                  <a:pt x="165856" y="202002"/>
                </a:cubicBezTo>
                <a:cubicBezTo>
                  <a:pt x="164990" y="201723"/>
                  <a:pt x="164171" y="201356"/>
                  <a:pt x="163401" y="200902"/>
                </a:cubicBezTo>
                <a:lnTo>
                  <a:pt x="106128" y="170798"/>
                </a:lnTo>
                <a:lnTo>
                  <a:pt x="48854" y="200902"/>
                </a:lnTo>
                <a:cubicBezTo>
                  <a:pt x="48028" y="201356"/>
                  <a:pt x="47193" y="201723"/>
                  <a:pt x="46351" y="202002"/>
                </a:cubicBezTo>
                <a:cubicBezTo>
                  <a:pt x="45509" y="202281"/>
                  <a:pt x="44642" y="202424"/>
                  <a:pt x="43752" y="202432"/>
                </a:cubicBezTo>
                <a:cubicBezTo>
                  <a:pt x="41910" y="202374"/>
                  <a:pt x="40555" y="201725"/>
                  <a:pt x="39686" y="200487"/>
                </a:cubicBezTo>
                <a:cubicBezTo>
                  <a:pt x="38817" y="199249"/>
                  <a:pt x="38387" y="197771"/>
                  <a:pt x="38395" y="196054"/>
                </a:cubicBezTo>
                <a:cubicBezTo>
                  <a:pt x="38397" y="195613"/>
                  <a:pt x="38424" y="195188"/>
                  <a:pt x="38474" y="194779"/>
                </a:cubicBezTo>
                <a:cubicBezTo>
                  <a:pt x="38525" y="194370"/>
                  <a:pt x="38583" y="193944"/>
                  <a:pt x="38650" y="193503"/>
                </a:cubicBezTo>
                <a:lnTo>
                  <a:pt x="49620" y="129725"/>
                </a:lnTo>
                <a:lnTo>
                  <a:pt x="3189" y="84569"/>
                </a:lnTo>
                <a:cubicBezTo>
                  <a:pt x="2386" y="83732"/>
                  <a:pt x="1664" y="82792"/>
                  <a:pt x="1020" y="81747"/>
                </a:cubicBezTo>
                <a:cubicBezTo>
                  <a:pt x="377" y="80703"/>
                  <a:pt x="37" y="79603"/>
                  <a:pt x="0" y="78447"/>
                </a:cubicBezTo>
                <a:cubicBezTo>
                  <a:pt x="98" y="76560"/>
                  <a:pt x="890" y="75167"/>
                  <a:pt x="2376" y="74269"/>
                </a:cubicBezTo>
                <a:cubicBezTo>
                  <a:pt x="3861" y="73371"/>
                  <a:pt x="5450" y="72808"/>
                  <a:pt x="7143" y="72579"/>
                </a:cubicBezTo>
                <a:lnTo>
                  <a:pt x="71177" y="63267"/>
                </a:lnTo>
                <a:lnTo>
                  <a:pt x="99877" y="5229"/>
                </a:lnTo>
                <a:cubicBezTo>
                  <a:pt x="100457" y="3951"/>
                  <a:pt x="101275" y="2776"/>
                  <a:pt x="102333" y="1705"/>
                </a:cubicBezTo>
                <a:cubicBezTo>
                  <a:pt x="103390" y="635"/>
                  <a:pt x="104655" y="66"/>
                  <a:pt x="1061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986" name="Google Shape;986;p70"/>
          <p:cNvSpPr txBox="1"/>
          <p:nvPr/>
        </p:nvSpPr>
        <p:spPr>
          <a:xfrm>
            <a:off x="746188" y="3459565"/>
            <a:ext cx="33015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1"/>
                </a:solidFill>
              </a:rPr>
              <a:t>Lorem ipsum dolor sit amet, consectetur adipiscing elit, sed do eiusmod consectetur.</a:t>
            </a:r>
            <a:endParaRPr sz="999">
              <a:solidFill>
                <a:schemeClr val="lt1"/>
              </a:solidFill>
            </a:endParaRPr>
          </a:p>
        </p:txBody>
      </p:sp>
      <p:sp>
        <p:nvSpPr>
          <p:cNvPr id="987" name="Google Shape;987;p70"/>
          <p:cNvSpPr txBox="1"/>
          <p:nvPr/>
        </p:nvSpPr>
        <p:spPr>
          <a:xfrm>
            <a:off x="746187" y="3244173"/>
            <a:ext cx="19326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9" b="1">
                <a:solidFill>
                  <a:schemeClr val="lt1"/>
                </a:solidFill>
              </a:rPr>
              <a:t>Description Here</a:t>
            </a:r>
            <a:endParaRPr sz="1249" b="1">
              <a:solidFill>
                <a:schemeClr val="lt1"/>
              </a:solidFill>
            </a:endParaRPr>
          </a:p>
        </p:txBody>
      </p:sp>
      <p:sp>
        <p:nvSpPr>
          <p:cNvPr id="988" name="Google Shape;988;p70"/>
          <p:cNvSpPr/>
          <p:nvPr/>
        </p:nvSpPr>
        <p:spPr>
          <a:xfrm>
            <a:off x="500438" y="4096997"/>
            <a:ext cx="137435" cy="131075"/>
          </a:xfrm>
          <a:custGeom>
            <a:avLst/>
            <a:gdLst/>
            <a:ahLst/>
            <a:cxnLst/>
            <a:rect l="l" t="t" r="r" b="b"/>
            <a:pathLst>
              <a:path w="212255" h="202432" extrusionOk="0">
                <a:moveTo>
                  <a:pt x="106128" y="0"/>
                </a:moveTo>
                <a:cubicBezTo>
                  <a:pt x="107600" y="66"/>
                  <a:pt x="108865" y="635"/>
                  <a:pt x="109922" y="1705"/>
                </a:cubicBezTo>
                <a:cubicBezTo>
                  <a:pt x="110980" y="2776"/>
                  <a:pt x="111799" y="3951"/>
                  <a:pt x="112378" y="5229"/>
                </a:cubicBezTo>
                <a:lnTo>
                  <a:pt x="141078" y="63267"/>
                </a:lnTo>
                <a:lnTo>
                  <a:pt x="205112" y="72579"/>
                </a:lnTo>
                <a:cubicBezTo>
                  <a:pt x="206749" y="72808"/>
                  <a:pt x="208322" y="73371"/>
                  <a:pt x="209832" y="74269"/>
                </a:cubicBezTo>
                <a:cubicBezTo>
                  <a:pt x="211341" y="75167"/>
                  <a:pt x="212149" y="76560"/>
                  <a:pt x="212255" y="78447"/>
                </a:cubicBezTo>
                <a:cubicBezTo>
                  <a:pt x="212221" y="79603"/>
                  <a:pt x="211875" y="80703"/>
                  <a:pt x="211219" y="81747"/>
                </a:cubicBezTo>
                <a:cubicBezTo>
                  <a:pt x="210562" y="82792"/>
                  <a:pt x="209802" y="83732"/>
                  <a:pt x="208939" y="84569"/>
                </a:cubicBezTo>
                <a:lnTo>
                  <a:pt x="162635" y="129725"/>
                </a:lnTo>
                <a:lnTo>
                  <a:pt x="173605" y="193503"/>
                </a:lnTo>
                <a:cubicBezTo>
                  <a:pt x="173666" y="193944"/>
                  <a:pt x="173704" y="194370"/>
                  <a:pt x="173717" y="194779"/>
                </a:cubicBezTo>
                <a:cubicBezTo>
                  <a:pt x="173730" y="195188"/>
                  <a:pt x="173736" y="195613"/>
                  <a:pt x="173733" y="196054"/>
                </a:cubicBezTo>
                <a:cubicBezTo>
                  <a:pt x="173746" y="197771"/>
                  <a:pt x="173337" y="199249"/>
                  <a:pt x="172505" y="200487"/>
                </a:cubicBezTo>
                <a:cubicBezTo>
                  <a:pt x="171673" y="201725"/>
                  <a:pt x="170339" y="202374"/>
                  <a:pt x="168503" y="202432"/>
                </a:cubicBezTo>
                <a:cubicBezTo>
                  <a:pt x="167605" y="202424"/>
                  <a:pt x="166723" y="202281"/>
                  <a:pt x="165856" y="202002"/>
                </a:cubicBezTo>
                <a:cubicBezTo>
                  <a:pt x="164990" y="201723"/>
                  <a:pt x="164171" y="201356"/>
                  <a:pt x="163401" y="200902"/>
                </a:cubicBezTo>
                <a:lnTo>
                  <a:pt x="106128" y="170798"/>
                </a:lnTo>
                <a:lnTo>
                  <a:pt x="48854" y="200902"/>
                </a:lnTo>
                <a:cubicBezTo>
                  <a:pt x="48028" y="201356"/>
                  <a:pt x="47193" y="201723"/>
                  <a:pt x="46351" y="202002"/>
                </a:cubicBezTo>
                <a:cubicBezTo>
                  <a:pt x="45509" y="202281"/>
                  <a:pt x="44642" y="202424"/>
                  <a:pt x="43752" y="202432"/>
                </a:cubicBezTo>
                <a:cubicBezTo>
                  <a:pt x="41910" y="202374"/>
                  <a:pt x="40555" y="201725"/>
                  <a:pt x="39686" y="200487"/>
                </a:cubicBezTo>
                <a:cubicBezTo>
                  <a:pt x="38817" y="199249"/>
                  <a:pt x="38387" y="197771"/>
                  <a:pt x="38395" y="196054"/>
                </a:cubicBezTo>
                <a:cubicBezTo>
                  <a:pt x="38397" y="195613"/>
                  <a:pt x="38424" y="195188"/>
                  <a:pt x="38474" y="194779"/>
                </a:cubicBezTo>
                <a:cubicBezTo>
                  <a:pt x="38525" y="194370"/>
                  <a:pt x="38583" y="193944"/>
                  <a:pt x="38650" y="193503"/>
                </a:cubicBezTo>
                <a:lnTo>
                  <a:pt x="49620" y="129725"/>
                </a:lnTo>
                <a:lnTo>
                  <a:pt x="3189" y="84569"/>
                </a:lnTo>
                <a:cubicBezTo>
                  <a:pt x="2386" y="83732"/>
                  <a:pt x="1664" y="82792"/>
                  <a:pt x="1020" y="81747"/>
                </a:cubicBezTo>
                <a:cubicBezTo>
                  <a:pt x="377" y="80703"/>
                  <a:pt x="37" y="79603"/>
                  <a:pt x="0" y="78447"/>
                </a:cubicBezTo>
                <a:cubicBezTo>
                  <a:pt x="98" y="76560"/>
                  <a:pt x="890" y="75167"/>
                  <a:pt x="2376" y="74269"/>
                </a:cubicBezTo>
                <a:cubicBezTo>
                  <a:pt x="3861" y="73371"/>
                  <a:pt x="5450" y="72808"/>
                  <a:pt x="7143" y="72579"/>
                </a:cubicBezTo>
                <a:lnTo>
                  <a:pt x="71177" y="63267"/>
                </a:lnTo>
                <a:lnTo>
                  <a:pt x="99877" y="5229"/>
                </a:lnTo>
                <a:cubicBezTo>
                  <a:pt x="100457" y="3951"/>
                  <a:pt x="101275" y="2776"/>
                  <a:pt x="102333" y="1705"/>
                </a:cubicBezTo>
                <a:cubicBezTo>
                  <a:pt x="103390" y="635"/>
                  <a:pt x="104655" y="66"/>
                  <a:pt x="1061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989" name="Google Shape;989;p70"/>
          <p:cNvSpPr txBox="1"/>
          <p:nvPr/>
        </p:nvSpPr>
        <p:spPr>
          <a:xfrm>
            <a:off x="746188" y="4262444"/>
            <a:ext cx="33015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1"/>
                </a:solidFill>
              </a:rPr>
              <a:t>Lorem ipsum dolor sit amet, consectetur adipiscing elit, sed do eiusmod consectetur.</a:t>
            </a:r>
            <a:endParaRPr sz="999">
              <a:solidFill>
                <a:schemeClr val="lt1"/>
              </a:solidFill>
            </a:endParaRPr>
          </a:p>
        </p:txBody>
      </p:sp>
      <p:sp>
        <p:nvSpPr>
          <p:cNvPr id="990" name="Google Shape;990;p70"/>
          <p:cNvSpPr txBox="1"/>
          <p:nvPr/>
        </p:nvSpPr>
        <p:spPr>
          <a:xfrm>
            <a:off x="746187" y="4047054"/>
            <a:ext cx="19326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9" b="1">
                <a:solidFill>
                  <a:schemeClr val="lt1"/>
                </a:solidFill>
              </a:rPr>
              <a:t>Description Here</a:t>
            </a:r>
            <a:endParaRPr sz="1249" b="1">
              <a:solidFill>
                <a:schemeClr val="lt1"/>
              </a:solidFill>
            </a:endParaRPr>
          </a:p>
        </p:txBody>
      </p:sp>
      <p:sp>
        <p:nvSpPr>
          <p:cNvPr id="991" name="Google Shape;991;p70"/>
          <p:cNvSpPr txBox="1"/>
          <p:nvPr/>
        </p:nvSpPr>
        <p:spPr>
          <a:xfrm>
            <a:off x="7105281" y="4053667"/>
            <a:ext cx="6960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2"/>
                </a:solidFill>
              </a:rPr>
              <a:t>Title here</a:t>
            </a:r>
            <a:endParaRPr sz="999">
              <a:solidFill>
                <a:schemeClr val="lt2"/>
              </a:solidFill>
            </a:endParaRPr>
          </a:p>
        </p:txBody>
      </p:sp>
      <p:sp>
        <p:nvSpPr>
          <p:cNvPr id="992" name="Google Shape;992;p70"/>
          <p:cNvSpPr txBox="1"/>
          <p:nvPr/>
        </p:nvSpPr>
        <p:spPr>
          <a:xfrm>
            <a:off x="7247962" y="3743238"/>
            <a:ext cx="410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 b="1">
                <a:solidFill>
                  <a:schemeClr val="lt2"/>
                </a:solidFill>
              </a:rPr>
              <a:t>A</a:t>
            </a:r>
            <a:endParaRPr sz="1999" b="1">
              <a:solidFill>
                <a:schemeClr val="lt2"/>
              </a:solidFill>
            </a:endParaRPr>
          </a:p>
        </p:txBody>
      </p:sp>
      <p:sp>
        <p:nvSpPr>
          <p:cNvPr id="993" name="Google Shape;993;p70"/>
          <p:cNvSpPr txBox="1"/>
          <p:nvPr/>
        </p:nvSpPr>
        <p:spPr>
          <a:xfrm>
            <a:off x="5524131" y="3895886"/>
            <a:ext cx="6960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2"/>
                </a:solidFill>
              </a:rPr>
              <a:t>Title here</a:t>
            </a:r>
            <a:endParaRPr sz="999">
              <a:solidFill>
                <a:schemeClr val="lt2"/>
              </a:solidFill>
            </a:endParaRPr>
          </a:p>
        </p:txBody>
      </p:sp>
      <p:sp>
        <p:nvSpPr>
          <p:cNvPr id="994" name="Google Shape;994;p70"/>
          <p:cNvSpPr txBox="1"/>
          <p:nvPr/>
        </p:nvSpPr>
        <p:spPr>
          <a:xfrm>
            <a:off x="5666812" y="3585458"/>
            <a:ext cx="410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 b="1">
                <a:solidFill>
                  <a:schemeClr val="lt2"/>
                </a:solidFill>
              </a:rPr>
              <a:t>B</a:t>
            </a:r>
            <a:endParaRPr sz="1999" b="1">
              <a:solidFill>
                <a:schemeClr val="lt2"/>
              </a:solidFill>
            </a:endParaRPr>
          </a:p>
        </p:txBody>
      </p:sp>
      <p:sp>
        <p:nvSpPr>
          <p:cNvPr id="995" name="Google Shape;995;p70"/>
          <p:cNvSpPr txBox="1"/>
          <p:nvPr/>
        </p:nvSpPr>
        <p:spPr>
          <a:xfrm>
            <a:off x="7187848" y="2703020"/>
            <a:ext cx="6960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2"/>
                </a:solidFill>
              </a:rPr>
              <a:t>Title here</a:t>
            </a:r>
            <a:endParaRPr sz="999">
              <a:solidFill>
                <a:schemeClr val="lt2"/>
              </a:solidFill>
            </a:endParaRPr>
          </a:p>
        </p:txBody>
      </p:sp>
      <p:sp>
        <p:nvSpPr>
          <p:cNvPr id="996" name="Google Shape;996;p70"/>
          <p:cNvSpPr txBox="1"/>
          <p:nvPr/>
        </p:nvSpPr>
        <p:spPr>
          <a:xfrm>
            <a:off x="7330529" y="2392591"/>
            <a:ext cx="410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 b="1">
                <a:solidFill>
                  <a:schemeClr val="lt2"/>
                </a:solidFill>
              </a:rPr>
              <a:t>C</a:t>
            </a:r>
            <a:endParaRPr sz="1999" b="1">
              <a:solidFill>
                <a:schemeClr val="lt2"/>
              </a:solidFill>
            </a:endParaRPr>
          </a:p>
        </p:txBody>
      </p:sp>
      <p:sp>
        <p:nvSpPr>
          <p:cNvPr id="997" name="Google Shape;997;p70"/>
          <p:cNvSpPr txBox="1"/>
          <p:nvPr/>
        </p:nvSpPr>
        <p:spPr>
          <a:xfrm>
            <a:off x="5842738" y="2440353"/>
            <a:ext cx="6960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2"/>
                </a:solidFill>
              </a:rPr>
              <a:t>Title here</a:t>
            </a:r>
            <a:endParaRPr sz="999">
              <a:solidFill>
                <a:schemeClr val="lt2"/>
              </a:solidFill>
            </a:endParaRPr>
          </a:p>
        </p:txBody>
      </p:sp>
      <p:sp>
        <p:nvSpPr>
          <p:cNvPr id="998" name="Google Shape;998;p70"/>
          <p:cNvSpPr txBox="1"/>
          <p:nvPr/>
        </p:nvSpPr>
        <p:spPr>
          <a:xfrm>
            <a:off x="5985418" y="2129924"/>
            <a:ext cx="410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 b="1">
                <a:solidFill>
                  <a:schemeClr val="lt2"/>
                </a:solidFill>
              </a:rPr>
              <a:t>D</a:t>
            </a:r>
            <a:endParaRPr sz="1999" b="1">
              <a:solidFill>
                <a:schemeClr val="lt2"/>
              </a:solidFill>
            </a:endParaRPr>
          </a:p>
        </p:txBody>
      </p:sp>
      <p:sp>
        <p:nvSpPr>
          <p:cNvPr id="999" name="Google Shape;999;p70"/>
          <p:cNvSpPr txBox="1"/>
          <p:nvPr/>
        </p:nvSpPr>
        <p:spPr>
          <a:xfrm>
            <a:off x="0" y="4820887"/>
            <a:ext cx="2964600" cy="19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649" b="1">
                <a:solidFill>
                  <a:schemeClr val="lt2"/>
                </a:solidFill>
              </a:rPr>
              <a:t>PRESENTATION TITLE</a:t>
            </a:r>
            <a:endParaRPr sz="699" b="1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5"/>
          <p:cNvSpPr txBox="1">
            <a:spLocks noGrp="1"/>
          </p:cNvSpPr>
          <p:nvPr>
            <p:ph type="title"/>
          </p:nvPr>
        </p:nvSpPr>
        <p:spPr>
          <a:xfrm>
            <a:off x="349800" y="371881"/>
            <a:ext cx="8444400" cy="4824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99"/>
          </a:p>
        </p:txBody>
      </p:sp>
      <p:sp>
        <p:nvSpPr>
          <p:cNvPr id="214" name="Google Shape;214;p35"/>
          <p:cNvSpPr txBox="1">
            <a:spLocks noGrp="1"/>
          </p:cNvSpPr>
          <p:nvPr>
            <p:ph type="body" idx="1"/>
          </p:nvPr>
        </p:nvSpPr>
        <p:spPr>
          <a:xfrm>
            <a:off x="349800" y="1064787"/>
            <a:ext cx="8444400" cy="35580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500"/>
              </a:spcAft>
              <a:buNone/>
            </a:pPr>
            <a:endParaRPr sz="1199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71"/>
          <p:cNvSpPr/>
          <p:nvPr/>
        </p:nvSpPr>
        <p:spPr>
          <a:xfrm>
            <a:off x="8688415" y="1862234"/>
            <a:ext cx="455585" cy="1417347"/>
          </a:xfrm>
          <a:custGeom>
            <a:avLst/>
            <a:gdLst/>
            <a:ahLst/>
            <a:cxnLst/>
            <a:rect l="l" t="t" r="r" b="b"/>
            <a:pathLst>
              <a:path w="538" h="1674" extrusionOk="0">
                <a:moveTo>
                  <a:pt x="538" y="159"/>
                </a:moveTo>
                <a:lnTo>
                  <a:pt x="509" y="151"/>
                </a:lnTo>
                <a:lnTo>
                  <a:pt x="480" y="142"/>
                </a:lnTo>
                <a:lnTo>
                  <a:pt x="451" y="134"/>
                </a:lnTo>
                <a:lnTo>
                  <a:pt x="421" y="125"/>
                </a:lnTo>
                <a:lnTo>
                  <a:pt x="391" y="116"/>
                </a:lnTo>
                <a:lnTo>
                  <a:pt x="360" y="107"/>
                </a:lnTo>
                <a:lnTo>
                  <a:pt x="329" y="97"/>
                </a:lnTo>
                <a:lnTo>
                  <a:pt x="297" y="88"/>
                </a:lnTo>
                <a:lnTo>
                  <a:pt x="262" y="77"/>
                </a:lnTo>
                <a:lnTo>
                  <a:pt x="227" y="67"/>
                </a:lnTo>
                <a:lnTo>
                  <a:pt x="191" y="56"/>
                </a:lnTo>
                <a:lnTo>
                  <a:pt x="154" y="45"/>
                </a:lnTo>
                <a:lnTo>
                  <a:pt x="116" y="34"/>
                </a:lnTo>
                <a:lnTo>
                  <a:pt x="79" y="23"/>
                </a:lnTo>
                <a:lnTo>
                  <a:pt x="40" y="12"/>
                </a:lnTo>
                <a:lnTo>
                  <a:pt x="0" y="0"/>
                </a:lnTo>
                <a:lnTo>
                  <a:pt x="0" y="53"/>
                </a:lnTo>
                <a:lnTo>
                  <a:pt x="0" y="105"/>
                </a:lnTo>
                <a:lnTo>
                  <a:pt x="0" y="157"/>
                </a:lnTo>
                <a:lnTo>
                  <a:pt x="0" y="209"/>
                </a:lnTo>
                <a:lnTo>
                  <a:pt x="0" y="262"/>
                </a:lnTo>
                <a:lnTo>
                  <a:pt x="0" y="314"/>
                </a:lnTo>
                <a:lnTo>
                  <a:pt x="0" y="366"/>
                </a:lnTo>
                <a:lnTo>
                  <a:pt x="0" y="418"/>
                </a:lnTo>
                <a:lnTo>
                  <a:pt x="0" y="471"/>
                </a:lnTo>
                <a:lnTo>
                  <a:pt x="0" y="523"/>
                </a:lnTo>
                <a:lnTo>
                  <a:pt x="0" y="576"/>
                </a:lnTo>
                <a:lnTo>
                  <a:pt x="0" y="628"/>
                </a:lnTo>
                <a:lnTo>
                  <a:pt x="0" y="680"/>
                </a:lnTo>
                <a:lnTo>
                  <a:pt x="0" y="733"/>
                </a:lnTo>
                <a:lnTo>
                  <a:pt x="0" y="785"/>
                </a:lnTo>
                <a:lnTo>
                  <a:pt x="0" y="837"/>
                </a:lnTo>
                <a:lnTo>
                  <a:pt x="0" y="889"/>
                </a:lnTo>
                <a:lnTo>
                  <a:pt x="0" y="942"/>
                </a:lnTo>
                <a:lnTo>
                  <a:pt x="0" y="994"/>
                </a:lnTo>
                <a:lnTo>
                  <a:pt x="0" y="1046"/>
                </a:lnTo>
                <a:lnTo>
                  <a:pt x="0" y="1098"/>
                </a:lnTo>
                <a:lnTo>
                  <a:pt x="0" y="1151"/>
                </a:lnTo>
                <a:lnTo>
                  <a:pt x="0" y="1204"/>
                </a:lnTo>
                <a:lnTo>
                  <a:pt x="0" y="1256"/>
                </a:lnTo>
                <a:lnTo>
                  <a:pt x="0" y="1308"/>
                </a:lnTo>
                <a:lnTo>
                  <a:pt x="0" y="1361"/>
                </a:lnTo>
                <a:lnTo>
                  <a:pt x="0" y="1413"/>
                </a:lnTo>
                <a:lnTo>
                  <a:pt x="0" y="1465"/>
                </a:lnTo>
                <a:lnTo>
                  <a:pt x="0" y="1518"/>
                </a:lnTo>
                <a:lnTo>
                  <a:pt x="0" y="1570"/>
                </a:lnTo>
                <a:lnTo>
                  <a:pt x="0" y="1622"/>
                </a:lnTo>
                <a:lnTo>
                  <a:pt x="0" y="1674"/>
                </a:lnTo>
                <a:lnTo>
                  <a:pt x="40" y="1663"/>
                </a:lnTo>
                <a:lnTo>
                  <a:pt x="79" y="1652"/>
                </a:lnTo>
                <a:lnTo>
                  <a:pt x="116" y="1641"/>
                </a:lnTo>
                <a:lnTo>
                  <a:pt x="154" y="1630"/>
                </a:lnTo>
                <a:lnTo>
                  <a:pt x="191" y="1620"/>
                </a:lnTo>
                <a:lnTo>
                  <a:pt x="227" y="1609"/>
                </a:lnTo>
                <a:lnTo>
                  <a:pt x="262" y="1599"/>
                </a:lnTo>
                <a:lnTo>
                  <a:pt x="297" y="1589"/>
                </a:lnTo>
                <a:lnTo>
                  <a:pt x="329" y="1580"/>
                </a:lnTo>
                <a:lnTo>
                  <a:pt x="360" y="1570"/>
                </a:lnTo>
                <a:lnTo>
                  <a:pt x="391" y="1561"/>
                </a:lnTo>
                <a:lnTo>
                  <a:pt x="422" y="1552"/>
                </a:lnTo>
                <a:lnTo>
                  <a:pt x="452" y="1545"/>
                </a:lnTo>
                <a:lnTo>
                  <a:pt x="480" y="1536"/>
                </a:lnTo>
                <a:lnTo>
                  <a:pt x="509" y="1527"/>
                </a:lnTo>
                <a:lnTo>
                  <a:pt x="538" y="1519"/>
                </a:lnTo>
                <a:lnTo>
                  <a:pt x="538" y="1434"/>
                </a:lnTo>
                <a:lnTo>
                  <a:pt x="538" y="1350"/>
                </a:lnTo>
                <a:lnTo>
                  <a:pt x="538" y="1264"/>
                </a:lnTo>
                <a:lnTo>
                  <a:pt x="538" y="1179"/>
                </a:lnTo>
                <a:lnTo>
                  <a:pt x="538" y="1094"/>
                </a:lnTo>
                <a:lnTo>
                  <a:pt x="538" y="1010"/>
                </a:lnTo>
                <a:lnTo>
                  <a:pt x="538" y="924"/>
                </a:lnTo>
                <a:lnTo>
                  <a:pt x="538" y="839"/>
                </a:lnTo>
                <a:lnTo>
                  <a:pt x="538" y="754"/>
                </a:lnTo>
                <a:lnTo>
                  <a:pt x="538" y="670"/>
                </a:lnTo>
                <a:lnTo>
                  <a:pt x="538" y="584"/>
                </a:lnTo>
                <a:lnTo>
                  <a:pt x="538" y="499"/>
                </a:lnTo>
                <a:lnTo>
                  <a:pt x="538" y="414"/>
                </a:lnTo>
                <a:lnTo>
                  <a:pt x="538" y="330"/>
                </a:lnTo>
                <a:lnTo>
                  <a:pt x="538" y="244"/>
                </a:lnTo>
                <a:lnTo>
                  <a:pt x="538" y="15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dk1"/>
              </a:solidFill>
            </a:endParaRPr>
          </a:p>
        </p:txBody>
      </p:sp>
      <p:sp>
        <p:nvSpPr>
          <p:cNvPr id="1005" name="Google Shape;1005;p71"/>
          <p:cNvSpPr/>
          <p:nvPr/>
        </p:nvSpPr>
        <p:spPr>
          <a:xfrm>
            <a:off x="7799263" y="1862234"/>
            <a:ext cx="889153" cy="1417347"/>
          </a:xfrm>
          <a:custGeom>
            <a:avLst/>
            <a:gdLst/>
            <a:ahLst/>
            <a:cxnLst/>
            <a:rect l="l" t="t" r="r" b="b"/>
            <a:pathLst>
              <a:path w="1050" h="1674" extrusionOk="0">
                <a:moveTo>
                  <a:pt x="0" y="159"/>
                </a:moveTo>
                <a:lnTo>
                  <a:pt x="55" y="151"/>
                </a:lnTo>
                <a:lnTo>
                  <a:pt x="112" y="142"/>
                </a:lnTo>
                <a:lnTo>
                  <a:pt x="169" y="134"/>
                </a:lnTo>
                <a:lnTo>
                  <a:pt x="228" y="125"/>
                </a:lnTo>
                <a:lnTo>
                  <a:pt x="287" y="116"/>
                </a:lnTo>
                <a:lnTo>
                  <a:pt x="348" y="107"/>
                </a:lnTo>
                <a:lnTo>
                  <a:pt x="408" y="97"/>
                </a:lnTo>
                <a:lnTo>
                  <a:pt x="470" y="88"/>
                </a:lnTo>
                <a:lnTo>
                  <a:pt x="539" y="77"/>
                </a:lnTo>
                <a:lnTo>
                  <a:pt x="608" y="67"/>
                </a:lnTo>
                <a:lnTo>
                  <a:pt x="678" y="56"/>
                </a:lnTo>
                <a:lnTo>
                  <a:pt x="750" y="45"/>
                </a:lnTo>
                <a:lnTo>
                  <a:pt x="823" y="34"/>
                </a:lnTo>
                <a:lnTo>
                  <a:pt x="898" y="23"/>
                </a:lnTo>
                <a:lnTo>
                  <a:pt x="973" y="12"/>
                </a:lnTo>
                <a:lnTo>
                  <a:pt x="1050" y="0"/>
                </a:lnTo>
                <a:lnTo>
                  <a:pt x="1050" y="53"/>
                </a:lnTo>
                <a:lnTo>
                  <a:pt x="1050" y="105"/>
                </a:lnTo>
                <a:lnTo>
                  <a:pt x="1050" y="157"/>
                </a:lnTo>
                <a:lnTo>
                  <a:pt x="1050" y="209"/>
                </a:lnTo>
                <a:lnTo>
                  <a:pt x="1050" y="262"/>
                </a:lnTo>
                <a:lnTo>
                  <a:pt x="1050" y="314"/>
                </a:lnTo>
                <a:lnTo>
                  <a:pt x="1050" y="366"/>
                </a:lnTo>
                <a:lnTo>
                  <a:pt x="1050" y="418"/>
                </a:lnTo>
                <a:lnTo>
                  <a:pt x="1050" y="471"/>
                </a:lnTo>
                <a:lnTo>
                  <a:pt x="1050" y="523"/>
                </a:lnTo>
                <a:lnTo>
                  <a:pt x="1050" y="576"/>
                </a:lnTo>
                <a:lnTo>
                  <a:pt x="1050" y="628"/>
                </a:lnTo>
                <a:lnTo>
                  <a:pt x="1050" y="680"/>
                </a:lnTo>
                <a:lnTo>
                  <a:pt x="1050" y="733"/>
                </a:lnTo>
                <a:lnTo>
                  <a:pt x="1050" y="785"/>
                </a:lnTo>
                <a:lnTo>
                  <a:pt x="1050" y="837"/>
                </a:lnTo>
                <a:lnTo>
                  <a:pt x="1050" y="889"/>
                </a:lnTo>
                <a:lnTo>
                  <a:pt x="1050" y="942"/>
                </a:lnTo>
                <a:lnTo>
                  <a:pt x="1050" y="994"/>
                </a:lnTo>
                <a:lnTo>
                  <a:pt x="1050" y="1046"/>
                </a:lnTo>
                <a:lnTo>
                  <a:pt x="1050" y="1098"/>
                </a:lnTo>
                <a:lnTo>
                  <a:pt x="1050" y="1151"/>
                </a:lnTo>
                <a:lnTo>
                  <a:pt x="1050" y="1204"/>
                </a:lnTo>
                <a:lnTo>
                  <a:pt x="1050" y="1256"/>
                </a:lnTo>
                <a:lnTo>
                  <a:pt x="1050" y="1308"/>
                </a:lnTo>
                <a:lnTo>
                  <a:pt x="1050" y="1361"/>
                </a:lnTo>
                <a:lnTo>
                  <a:pt x="1050" y="1413"/>
                </a:lnTo>
                <a:lnTo>
                  <a:pt x="1050" y="1465"/>
                </a:lnTo>
                <a:lnTo>
                  <a:pt x="1050" y="1518"/>
                </a:lnTo>
                <a:lnTo>
                  <a:pt x="1050" y="1570"/>
                </a:lnTo>
                <a:lnTo>
                  <a:pt x="1050" y="1622"/>
                </a:lnTo>
                <a:lnTo>
                  <a:pt x="1050" y="1674"/>
                </a:lnTo>
                <a:lnTo>
                  <a:pt x="973" y="1663"/>
                </a:lnTo>
                <a:lnTo>
                  <a:pt x="898" y="1652"/>
                </a:lnTo>
                <a:lnTo>
                  <a:pt x="823" y="1641"/>
                </a:lnTo>
                <a:lnTo>
                  <a:pt x="750" y="1630"/>
                </a:lnTo>
                <a:lnTo>
                  <a:pt x="678" y="1620"/>
                </a:lnTo>
                <a:lnTo>
                  <a:pt x="608" y="1609"/>
                </a:lnTo>
                <a:lnTo>
                  <a:pt x="538" y="1599"/>
                </a:lnTo>
                <a:lnTo>
                  <a:pt x="470" y="1589"/>
                </a:lnTo>
                <a:lnTo>
                  <a:pt x="408" y="1580"/>
                </a:lnTo>
                <a:lnTo>
                  <a:pt x="347" y="1570"/>
                </a:lnTo>
                <a:lnTo>
                  <a:pt x="287" y="1561"/>
                </a:lnTo>
                <a:lnTo>
                  <a:pt x="227" y="1552"/>
                </a:lnTo>
                <a:lnTo>
                  <a:pt x="169" y="1545"/>
                </a:lnTo>
                <a:lnTo>
                  <a:pt x="112" y="1536"/>
                </a:lnTo>
                <a:lnTo>
                  <a:pt x="55" y="1527"/>
                </a:lnTo>
                <a:lnTo>
                  <a:pt x="0" y="1519"/>
                </a:lnTo>
                <a:lnTo>
                  <a:pt x="0" y="1434"/>
                </a:lnTo>
                <a:lnTo>
                  <a:pt x="0" y="1350"/>
                </a:lnTo>
                <a:lnTo>
                  <a:pt x="0" y="1264"/>
                </a:lnTo>
                <a:lnTo>
                  <a:pt x="0" y="1179"/>
                </a:lnTo>
                <a:lnTo>
                  <a:pt x="0" y="1094"/>
                </a:lnTo>
                <a:lnTo>
                  <a:pt x="0" y="1010"/>
                </a:lnTo>
                <a:lnTo>
                  <a:pt x="0" y="924"/>
                </a:lnTo>
                <a:lnTo>
                  <a:pt x="0" y="839"/>
                </a:lnTo>
                <a:lnTo>
                  <a:pt x="0" y="754"/>
                </a:lnTo>
                <a:lnTo>
                  <a:pt x="0" y="670"/>
                </a:lnTo>
                <a:lnTo>
                  <a:pt x="0" y="584"/>
                </a:lnTo>
                <a:lnTo>
                  <a:pt x="0" y="499"/>
                </a:lnTo>
                <a:lnTo>
                  <a:pt x="0" y="414"/>
                </a:lnTo>
                <a:lnTo>
                  <a:pt x="0" y="330"/>
                </a:lnTo>
                <a:lnTo>
                  <a:pt x="0" y="244"/>
                </a:lnTo>
                <a:lnTo>
                  <a:pt x="0" y="15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dk1"/>
              </a:solidFill>
              <a:highlight>
                <a:schemeClr val="accent3"/>
              </a:highlight>
            </a:endParaRPr>
          </a:p>
        </p:txBody>
      </p:sp>
      <p:sp>
        <p:nvSpPr>
          <p:cNvPr id="1006" name="Google Shape;1006;p71"/>
          <p:cNvSpPr/>
          <p:nvPr/>
        </p:nvSpPr>
        <p:spPr>
          <a:xfrm>
            <a:off x="8688415" y="3149190"/>
            <a:ext cx="455585" cy="1549429"/>
          </a:xfrm>
          <a:custGeom>
            <a:avLst/>
            <a:gdLst/>
            <a:ahLst/>
            <a:cxnLst/>
            <a:rect l="l" t="t" r="r" b="b"/>
            <a:pathLst>
              <a:path w="538" h="1831" extrusionOk="0">
                <a:moveTo>
                  <a:pt x="538" y="0"/>
                </a:moveTo>
                <a:lnTo>
                  <a:pt x="509" y="8"/>
                </a:lnTo>
                <a:lnTo>
                  <a:pt x="480" y="17"/>
                </a:lnTo>
                <a:lnTo>
                  <a:pt x="452" y="26"/>
                </a:lnTo>
                <a:lnTo>
                  <a:pt x="422" y="33"/>
                </a:lnTo>
                <a:lnTo>
                  <a:pt x="391" y="42"/>
                </a:lnTo>
                <a:lnTo>
                  <a:pt x="360" y="51"/>
                </a:lnTo>
                <a:lnTo>
                  <a:pt x="329" y="61"/>
                </a:lnTo>
                <a:lnTo>
                  <a:pt x="297" y="70"/>
                </a:lnTo>
                <a:lnTo>
                  <a:pt x="262" y="80"/>
                </a:lnTo>
                <a:lnTo>
                  <a:pt x="227" y="90"/>
                </a:lnTo>
                <a:lnTo>
                  <a:pt x="191" y="101"/>
                </a:lnTo>
                <a:lnTo>
                  <a:pt x="154" y="111"/>
                </a:lnTo>
                <a:lnTo>
                  <a:pt x="116" y="122"/>
                </a:lnTo>
                <a:lnTo>
                  <a:pt x="79" y="133"/>
                </a:lnTo>
                <a:lnTo>
                  <a:pt x="40" y="144"/>
                </a:lnTo>
                <a:lnTo>
                  <a:pt x="0" y="155"/>
                </a:lnTo>
                <a:lnTo>
                  <a:pt x="0" y="208"/>
                </a:lnTo>
                <a:lnTo>
                  <a:pt x="0" y="260"/>
                </a:lnTo>
                <a:lnTo>
                  <a:pt x="0" y="313"/>
                </a:lnTo>
                <a:lnTo>
                  <a:pt x="0" y="365"/>
                </a:lnTo>
                <a:lnTo>
                  <a:pt x="0" y="418"/>
                </a:lnTo>
                <a:lnTo>
                  <a:pt x="0" y="470"/>
                </a:lnTo>
                <a:lnTo>
                  <a:pt x="0" y="522"/>
                </a:lnTo>
                <a:lnTo>
                  <a:pt x="0" y="575"/>
                </a:lnTo>
                <a:lnTo>
                  <a:pt x="0" y="627"/>
                </a:lnTo>
                <a:lnTo>
                  <a:pt x="0" y="679"/>
                </a:lnTo>
                <a:lnTo>
                  <a:pt x="0" y="732"/>
                </a:lnTo>
                <a:lnTo>
                  <a:pt x="0" y="784"/>
                </a:lnTo>
                <a:lnTo>
                  <a:pt x="0" y="836"/>
                </a:lnTo>
                <a:lnTo>
                  <a:pt x="0" y="888"/>
                </a:lnTo>
                <a:lnTo>
                  <a:pt x="0" y="942"/>
                </a:lnTo>
                <a:lnTo>
                  <a:pt x="0" y="994"/>
                </a:lnTo>
                <a:lnTo>
                  <a:pt x="0" y="1046"/>
                </a:lnTo>
                <a:lnTo>
                  <a:pt x="0" y="1098"/>
                </a:lnTo>
                <a:lnTo>
                  <a:pt x="0" y="1151"/>
                </a:lnTo>
                <a:lnTo>
                  <a:pt x="0" y="1203"/>
                </a:lnTo>
                <a:lnTo>
                  <a:pt x="0" y="1255"/>
                </a:lnTo>
                <a:lnTo>
                  <a:pt x="0" y="1308"/>
                </a:lnTo>
                <a:lnTo>
                  <a:pt x="0" y="1360"/>
                </a:lnTo>
                <a:lnTo>
                  <a:pt x="0" y="1412"/>
                </a:lnTo>
                <a:lnTo>
                  <a:pt x="0" y="1465"/>
                </a:lnTo>
                <a:lnTo>
                  <a:pt x="0" y="1518"/>
                </a:lnTo>
                <a:lnTo>
                  <a:pt x="0" y="1570"/>
                </a:lnTo>
                <a:lnTo>
                  <a:pt x="0" y="1622"/>
                </a:lnTo>
                <a:lnTo>
                  <a:pt x="0" y="1675"/>
                </a:lnTo>
                <a:lnTo>
                  <a:pt x="0" y="1727"/>
                </a:lnTo>
                <a:lnTo>
                  <a:pt x="0" y="1779"/>
                </a:lnTo>
                <a:lnTo>
                  <a:pt x="0" y="1831"/>
                </a:lnTo>
                <a:lnTo>
                  <a:pt x="40" y="1797"/>
                </a:lnTo>
                <a:lnTo>
                  <a:pt x="79" y="1762"/>
                </a:lnTo>
                <a:lnTo>
                  <a:pt x="116" y="1729"/>
                </a:lnTo>
                <a:lnTo>
                  <a:pt x="154" y="1697"/>
                </a:lnTo>
                <a:lnTo>
                  <a:pt x="191" y="1665"/>
                </a:lnTo>
                <a:lnTo>
                  <a:pt x="227" y="1633"/>
                </a:lnTo>
                <a:lnTo>
                  <a:pt x="262" y="1602"/>
                </a:lnTo>
                <a:lnTo>
                  <a:pt x="297" y="1572"/>
                </a:lnTo>
                <a:lnTo>
                  <a:pt x="329" y="1544"/>
                </a:lnTo>
                <a:lnTo>
                  <a:pt x="360" y="1516"/>
                </a:lnTo>
                <a:lnTo>
                  <a:pt x="391" y="1490"/>
                </a:lnTo>
                <a:lnTo>
                  <a:pt x="422" y="1463"/>
                </a:lnTo>
                <a:lnTo>
                  <a:pt x="452" y="1437"/>
                </a:lnTo>
                <a:lnTo>
                  <a:pt x="480" y="1411"/>
                </a:lnTo>
                <a:lnTo>
                  <a:pt x="509" y="1386"/>
                </a:lnTo>
                <a:lnTo>
                  <a:pt x="538" y="1361"/>
                </a:lnTo>
                <a:lnTo>
                  <a:pt x="538" y="1276"/>
                </a:lnTo>
                <a:lnTo>
                  <a:pt x="538" y="1192"/>
                </a:lnTo>
                <a:lnTo>
                  <a:pt x="538" y="1107"/>
                </a:lnTo>
                <a:lnTo>
                  <a:pt x="538" y="1021"/>
                </a:lnTo>
                <a:lnTo>
                  <a:pt x="538" y="936"/>
                </a:lnTo>
                <a:lnTo>
                  <a:pt x="538" y="852"/>
                </a:lnTo>
                <a:lnTo>
                  <a:pt x="538" y="767"/>
                </a:lnTo>
                <a:lnTo>
                  <a:pt x="538" y="681"/>
                </a:lnTo>
                <a:lnTo>
                  <a:pt x="538" y="596"/>
                </a:lnTo>
                <a:lnTo>
                  <a:pt x="538" y="511"/>
                </a:lnTo>
                <a:lnTo>
                  <a:pt x="538" y="427"/>
                </a:lnTo>
                <a:lnTo>
                  <a:pt x="538" y="341"/>
                </a:lnTo>
                <a:lnTo>
                  <a:pt x="538" y="256"/>
                </a:lnTo>
                <a:lnTo>
                  <a:pt x="538" y="171"/>
                </a:lnTo>
                <a:lnTo>
                  <a:pt x="538" y="85"/>
                </a:lnTo>
                <a:lnTo>
                  <a:pt x="5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dk1"/>
              </a:solidFill>
            </a:endParaRPr>
          </a:p>
        </p:txBody>
      </p:sp>
      <p:sp>
        <p:nvSpPr>
          <p:cNvPr id="1007" name="Google Shape;1007;p71"/>
          <p:cNvSpPr/>
          <p:nvPr/>
        </p:nvSpPr>
        <p:spPr>
          <a:xfrm>
            <a:off x="7799263" y="3149190"/>
            <a:ext cx="889154" cy="1549429"/>
          </a:xfrm>
          <a:custGeom>
            <a:avLst/>
            <a:gdLst/>
            <a:ahLst/>
            <a:cxnLst/>
            <a:rect l="l" t="t" r="r" b="b"/>
            <a:pathLst>
              <a:path w="1051" h="1831" extrusionOk="0">
                <a:moveTo>
                  <a:pt x="1" y="0"/>
                </a:moveTo>
                <a:lnTo>
                  <a:pt x="56" y="8"/>
                </a:lnTo>
                <a:lnTo>
                  <a:pt x="113" y="17"/>
                </a:lnTo>
                <a:lnTo>
                  <a:pt x="170" y="26"/>
                </a:lnTo>
                <a:lnTo>
                  <a:pt x="228" y="33"/>
                </a:lnTo>
                <a:lnTo>
                  <a:pt x="288" y="42"/>
                </a:lnTo>
                <a:lnTo>
                  <a:pt x="348" y="51"/>
                </a:lnTo>
                <a:lnTo>
                  <a:pt x="409" y="61"/>
                </a:lnTo>
                <a:lnTo>
                  <a:pt x="471" y="70"/>
                </a:lnTo>
                <a:lnTo>
                  <a:pt x="539" y="80"/>
                </a:lnTo>
                <a:lnTo>
                  <a:pt x="609" y="90"/>
                </a:lnTo>
                <a:lnTo>
                  <a:pt x="679" y="101"/>
                </a:lnTo>
                <a:lnTo>
                  <a:pt x="751" y="111"/>
                </a:lnTo>
                <a:lnTo>
                  <a:pt x="824" y="122"/>
                </a:lnTo>
                <a:lnTo>
                  <a:pt x="899" y="133"/>
                </a:lnTo>
                <a:lnTo>
                  <a:pt x="974" y="144"/>
                </a:lnTo>
                <a:lnTo>
                  <a:pt x="1051" y="155"/>
                </a:lnTo>
                <a:lnTo>
                  <a:pt x="1051" y="208"/>
                </a:lnTo>
                <a:lnTo>
                  <a:pt x="1051" y="260"/>
                </a:lnTo>
                <a:lnTo>
                  <a:pt x="1051" y="313"/>
                </a:lnTo>
                <a:lnTo>
                  <a:pt x="1051" y="365"/>
                </a:lnTo>
                <a:lnTo>
                  <a:pt x="1051" y="418"/>
                </a:lnTo>
                <a:lnTo>
                  <a:pt x="1051" y="470"/>
                </a:lnTo>
                <a:lnTo>
                  <a:pt x="1051" y="522"/>
                </a:lnTo>
                <a:lnTo>
                  <a:pt x="1051" y="575"/>
                </a:lnTo>
                <a:lnTo>
                  <a:pt x="1051" y="627"/>
                </a:lnTo>
                <a:lnTo>
                  <a:pt x="1051" y="679"/>
                </a:lnTo>
                <a:lnTo>
                  <a:pt x="1051" y="732"/>
                </a:lnTo>
                <a:lnTo>
                  <a:pt x="1051" y="784"/>
                </a:lnTo>
                <a:lnTo>
                  <a:pt x="1051" y="836"/>
                </a:lnTo>
                <a:lnTo>
                  <a:pt x="1051" y="888"/>
                </a:lnTo>
                <a:lnTo>
                  <a:pt x="1051" y="942"/>
                </a:lnTo>
                <a:lnTo>
                  <a:pt x="1051" y="994"/>
                </a:lnTo>
                <a:lnTo>
                  <a:pt x="1051" y="1046"/>
                </a:lnTo>
                <a:lnTo>
                  <a:pt x="1051" y="1098"/>
                </a:lnTo>
                <a:lnTo>
                  <a:pt x="1051" y="1151"/>
                </a:lnTo>
                <a:lnTo>
                  <a:pt x="1051" y="1203"/>
                </a:lnTo>
                <a:lnTo>
                  <a:pt x="1051" y="1255"/>
                </a:lnTo>
                <a:lnTo>
                  <a:pt x="1051" y="1308"/>
                </a:lnTo>
                <a:lnTo>
                  <a:pt x="1051" y="1360"/>
                </a:lnTo>
                <a:lnTo>
                  <a:pt x="1051" y="1412"/>
                </a:lnTo>
                <a:lnTo>
                  <a:pt x="1051" y="1465"/>
                </a:lnTo>
                <a:lnTo>
                  <a:pt x="1051" y="1518"/>
                </a:lnTo>
                <a:lnTo>
                  <a:pt x="1051" y="1570"/>
                </a:lnTo>
                <a:lnTo>
                  <a:pt x="1051" y="1622"/>
                </a:lnTo>
                <a:lnTo>
                  <a:pt x="1051" y="1675"/>
                </a:lnTo>
                <a:lnTo>
                  <a:pt x="1051" y="1727"/>
                </a:lnTo>
                <a:lnTo>
                  <a:pt x="1051" y="1779"/>
                </a:lnTo>
                <a:lnTo>
                  <a:pt x="1051" y="1831"/>
                </a:lnTo>
                <a:lnTo>
                  <a:pt x="974" y="1797"/>
                </a:lnTo>
                <a:lnTo>
                  <a:pt x="899" y="1762"/>
                </a:lnTo>
                <a:lnTo>
                  <a:pt x="824" y="1729"/>
                </a:lnTo>
                <a:lnTo>
                  <a:pt x="750" y="1697"/>
                </a:lnTo>
                <a:lnTo>
                  <a:pt x="679" y="1665"/>
                </a:lnTo>
                <a:lnTo>
                  <a:pt x="609" y="1633"/>
                </a:lnTo>
                <a:lnTo>
                  <a:pt x="539" y="1602"/>
                </a:lnTo>
                <a:lnTo>
                  <a:pt x="471" y="1572"/>
                </a:lnTo>
                <a:lnTo>
                  <a:pt x="409" y="1544"/>
                </a:lnTo>
                <a:lnTo>
                  <a:pt x="348" y="1516"/>
                </a:lnTo>
                <a:lnTo>
                  <a:pt x="288" y="1490"/>
                </a:lnTo>
                <a:lnTo>
                  <a:pt x="228" y="1463"/>
                </a:lnTo>
                <a:lnTo>
                  <a:pt x="169" y="1437"/>
                </a:lnTo>
                <a:lnTo>
                  <a:pt x="112" y="1411"/>
                </a:lnTo>
                <a:lnTo>
                  <a:pt x="55" y="1386"/>
                </a:lnTo>
                <a:lnTo>
                  <a:pt x="0" y="1361"/>
                </a:lnTo>
                <a:lnTo>
                  <a:pt x="0" y="1276"/>
                </a:lnTo>
                <a:lnTo>
                  <a:pt x="0" y="1192"/>
                </a:lnTo>
                <a:lnTo>
                  <a:pt x="0" y="1107"/>
                </a:lnTo>
                <a:lnTo>
                  <a:pt x="0" y="1021"/>
                </a:lnTo>
                <a:lnTo>
                  <a:pt x="0" y="936"/>
                </a:lnTo>
                <a:lnTo>
                  <a:pt x="0" y="852"/>
                </a:lnTo>
                <a:lnTo>
                  <a:pt x="0" y="767"/>
                </a:lnTo>
                <a:lnTo>
                  <a:pt x="0" y="681"/>
                </a:lnTo>
                <a:lnTo>
                  <a:pt x="0" y="596"/>
                </a:lnTo>
                <a:lnTo>
                  <a:pt x="0" y="511"/>
                </a:lnTo>
                <a:lnTo>
                  <a:pt x="1" y="427"/>
                </a:lnTo>
                <a:lnTo>
                  <a:pt x="1" y="341"/>
                </a:lnTo>
                <a:lnTo>
                  <a:pt x="1" y="256"/>
                </a:lnTo>
                <a:lnTo>
                  <a:pt x="1" y="171"/>
                </a:lnTo>
                <a:lnTo>
                  <a:pt x="1" y="85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dk1"/>
              </a:solidFill>
            </a:endParaRPr>
          </a:p>
        </p:txBody>
      </p:sp>
      <p:sp>
        <p:nvSpPr>
          <p:cNvPr id="1008" name="Google Shape;1008;p71"/>
          <p:cNvSpPr/>
          <p:nvPr/>
        </p:nvSpPr>
        <p:spPr>
          <a:xfrm rot="-5400000">
            <a:off x="5743041" y="-58519"/>
            <a:ext cx="1161408" cy="2951037"/>
          </a:xfrm>
          <a:custGeom>
            <a:avLst/>
            <a:gdLst/>
            <a:ahLst/>
            <a:cxnLst/>
            <a:rect l="l" t="t" r="r" b="b"/>
            <a:pathLst>
              <a:path w="2322816" h="5902073" extrusionOk="0">
                <a:moveTo>
                  <a:pt x="2306715" y="711732"/>
                </a:moveTo>
                <a:lnTo>
                  <a:pt x="2306714" y="5902073"/>
                </a:lnTo>
                <a:lnTo>
                  <a:pt x="0" y="5902073"/>
                </a:lnTo>
                <a:lnTo>
                  <a:pt x="0" y="711732"/>
                </a:lnTo>
                <a:close/>
                <a:moveTo>
                  <a:pt x="2322816" y="711731"/>
                </a:moveTo>
                <a:lnTo>
                  <a:pt x="2" y="711731"/>
                </a:lnTo>
                <a:lnTo>
                  <a:pt x="116140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1009" name="Google Shape;1009;p71"/>
          <p:cNvSpPr/>
          <p:nvPr/>
        </p:nvSpPr>
        <p:spPr>
          <a:xfrm rot="-5400000">
            <a:off x="6252408" y="1602335"/>
            <a:ext cx="1151665" cy="1942047"/>
          </a:xfrm>
          <a:custGeom>
            <a:avLst/>
            <a:gdLst/>
            <a:ahLst/>
            <a:cxnLst/>
            <a:rect l="l" t="t" r="r" b="b"/>
            <a:pathLst>
              <a:path w="2303329" h="3884093" extrusionOk="0">
                <a:moveTo>
                  <a:pt x="2303329" y="711735"/>
                </a:moveTo>
                <a:lnTo>
                  <a:pt x="2303326" y="711735"/>
                </a:lnTo>
                <a:lnTo>
                  <a:pt x="2303326" y="3884093"/>
                </a:lnTo>
                <a:lnTo>
                  <a:pt x="0" y="3884093"/>
                </a:lnTo>
                <a:lnTo>
                  <a:pt x="0" y="711731"/>
                </a:lnTo>
                <a:lnTo>
                  <a:pt x="8" y="711731"/>
                </a:lnTo>
                <a:lnTo>
                  <a:pt x="1151665" y="0"/>
                </a:lnTo>
                <a:lnTo>
                  <a:pt x="2303322" y="711731"/>
                </a:lnTo>
                <a:lnTo>
                  <a:pt x="2303326" y="711731"/>
                </a:lnTo>
                <a:lnTo>
                  <a:pt x="2303326" y="71173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1010" name="Google Shape;1010;p71"/>
          <p:cNvSpPr/>
          <p:nvPr/>
        </p:nvSpPr>
        <p:spPr>
          <a:xfrm rot="-5400000">
            <a:off x="5963927" y="2465341"/>
            <a:ext cx="1151665" cy="2519008"/>
          </a:xfrm>
          <a:custGeom>
            <a:avLst/>
            <a:gdLst/>
            <a:ahLst/>
            <a:cxnLst/>
            <a:rect l="l" t="t" r="r" b="b"/>
            <a:pathLst>
              <a:path w="2303329" h="5038016" extrusionOk="0">
                <a:moveTo>
                  <a:pt x="2303329" y="711733"/>
                </a:moveTo>
                <a:lnTo>
                  <a:pt x="2303327" y="711733"/>
                </a:lnTo>
                <a:lnTo>
                  <a:pt x="2303326" y="5038016"/>
                </a:lnTo>
                <a:lnTo>
                  <a:pt x="0" y="5038016"/>
                </a:lnTo>
                <a:lnTo>
                  <a:pt x="1" y="711733"/>
                </a:lnTo>
                <a:lnTo>
                  <a:pt x="115166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1011" name="Google Shape;1011;p71"/>
          <p:cNvSpPr txBox="1"/>
          <p:nvPr/>
        </p:nvSpPr>
        <p:spPr>
          <a:xfrm>
            <a:off x="989369" y="1981213"/>
            <a:ext cx="32157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1"/>
                </a:solidFill>
              </a:rPr>
              <a:t>Lorem ipsum dolor sit amet, consectetur adipiscing elit, sed do eiusmod tempor incididunt ut.</a:t>
            </a:r>
            <a:endParaRPr sz="999">
              <a:solidFill>
                <a:schemeClr val="lt1"/>
              </a:solidFill>
            </a:endParaRPr>
          </a:p>
        </p:txBody>
      </p:sp>
      <p:sp>
        <p:nvSpPr>
          <p:cNvPr id="1012" name="Google Shape;1012;p71"/>
          <p:cNvSpPr txBox="1"/>
          <p:nvPr/>
        </p:nvSpPr>
        <p:spPr>
          <a:xfrm>
            <a:off x="989376" y="1765817"/>
            <a:ext cx="16131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9" b="1">
                <a:solidFill>
                  <a:schemeClr val="lt1"/>
                </a:solidFill>
              </a:rPr>
              <a:t>Description Here</a:t>
            </a:r>
            <a:endParaRPr sz="1249" b="1">
              <a:solidFill>
                <a:schemeClr val="lt1"/>
              </a:solidFill>
            </a:endParaRPr>
          </a:p>
        </p:txBody>
      </p:sp>
      <p:sp>
        <p:nvSpPr>
          <p:cNvPr id="1013" name="Google Shape;1013;p71"/>
          <p:cNvSpPr/>
          <p:nvPr/>
        </p:nvSpPr>
        <p:spPr>
          <a:xfrm>
            <a:off x="500699" y="1742046"/>
            <a:ext cx="304177" cy="304177"/>
          </a:xfrm>
          <a:custGeom>
            <a:avLst/>
            <a:gdLst/>
            <a:ahLst/>
            <a:cxnLst/>
            <a:rect l="l" t="t" r="r" b="b"/>
            <a:pathLst>
              <a:path w="195927" h="195927" extrusionOk="0">
                <a:moveTo>
                  <a:pt x="97964" y="0"/>
                </a:moveTo>
                <a:cubicBezTo>
                  <a:pt x="116200" y="208"/>
                  <a:pt x="132679" y="4667"/>
                  <a:pt x="147399" y="13379"/>
                </a:cubicBezTo>
                <a:cubicBezTo>
                  <a:pt x="162120" y="22090"/>
                  <a:pt x="173837" y="33807"/>
                  <a:pt x="182548" y="48528"/>
                </a:cubicBezTo>
                <a:cubicBezTo>
                  <a:pt x="191260" y="63248"/>
                  <a:pt x="195719" y="79727"/>
                  <a:pt x="195927" y="97963"/>
                </a:cubicBezTo>
                <a:cubicBezTo>
                  <a:pt x="195719" y="116199"/>
                  <a:pt x="191260" y="132677"/>
                  <a:pt x="182548" y="147398"/>
                </a:cubicBezTo>
                <a:cubicBezTo>
                  <a:pt x="173837" y="162119"/>
                  <a:pt x="162120" y="173836"/>
                  <a:pt x="147399" y="182547"/>
                </a:cubicBezTo>
                <a:cubicBezTo>
                  <a:pt x="132679" y="191259"/>
                  <a:pt x="116200" y="195719"/>
                  <a:pt x="97964" y="195927"/>
                </a:cubicBezTo>
                <a:cubicBezTo>
                  <a:pt x="79728" y="195719"/>
                  <a:pt x="63250" y="191259"/>
                  <a:pt x="48529" y="182547"/>
                </a:cubicBezTo>
                <a:cubicBezTo>
                  <a:pt x="33808" y="173836"/>
                  <a:pt x="22091" y="162119"/>
                  <a:pt x="13380" y="147398"/>
                </a:cubicBezTo>
                <a:cubicBezTo>
                  <a:pt x="4668" y="132677"/>
                  <a:pt x="208" y="116199"/>
                  <a:pt x="0" y="97963"/>
                </a:cubicBezTo>
                <a:cubicBezTo>
                  <a:pt x="208" y="79727"/>
                  <a:pt x="4668" y="63248"/>
                  <a:pt x="13380" y="48528"/>
                </a:cubicBezTo>
                <a:cubicBezTo>
                  <a:pt x="22091" y="33807"/>
                  <a:pt x="33808" y="22090"/>
                  <a:pt x="48529" y="13379"/>
                </a:cubicBezTo>
                <a:cubicBezTo>
                  <a:pt x="63250" y="4667"/>
                  <a:pt x="79728" y="208"/>
                  <a:pt x="9796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1014" name="Google Shape;1014;p71"/>
          <p:cNvSpPr/>
          <p:nvPr/>
        </p:nvSpPr>
        <p:spPr>
          <a:xfrm>
            <a:off x="575310" y="1816654"/>
            <a:ext cx="154980" cy="1549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lt2"/>
          </a:solidFill>
          <a:ln w="6350" cap="flat" cmpd="sng">
            <a:solidFill>
              <a:schemeClr val="lt2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4275" tIns="14275" rIns="142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99">
              <a:solidFill>
                <a:schemeClr val="dk1"/>
              </a:solidFill>
            </a:endParaRPr>
          </a:p>
        </p:txBody>
      </p:sp>
      <p:sp>
        <p:nvSpPr>
          <p:cNvPr id="1015" name="Google Shape;1015;p71"/>
          <p:cNvSpPr txBox="1"/>
          <p:nvPr/>
        </p:nvSpPr>
        <p:spPr>
          <a:xfrm>
            <a:off x="989369" y="3057373"/>
            <a:ext cx="32157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1"/>
                </a:solidFill>
              </a:rPr>
              <a:t>Lorem ipsum dolor sit amet, consectetur adipiscing elit, sed do eiusmod tempor incididunt ut.</a:t>
            </a:r>
            <a:endParaRPr sz="999">
              <a:solidFill>
                <a:schemeClr val="lt1"/>
              </a:solidFill>
            </a:endParaRPr>
          </a:p>
        </p:txBody>
      </p:sp>
      <p:sp>
        <p:nvSpPr>
          <p:cNvPr id="1016" name="Google Shape;1016;p71"/>
          <p:cNvSpPr txBox="1"/>
          <p:nvPr/>
        </p:nvSpPr>
        <p:spPr>
          <a:xfrm>
            <a:off x="989376" y="2841978"/>
            <a:ext cx="16131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9" b="1">
                <a:solidFill>
                  <a:schemeClr val="lt1"/>
                </a:solidFill>
              </a:rPr>
              <a:t>Description Here</a:t>
            </a:r>
            <a:endParaRPr sz="1249" b="1">
              <a:solidFill>
                <a:schemeClr val="lt1"/>
              </a:solidFill>
            </a:endParaRPr>
          </a:p>
        </p:txBody>
      </p:sp>
      <p:sp>
        <p:nvSpPr>
          <p:cNvPr id="1017" name="Google Shape;1017;p71"/>
          <p:cNvSpPr/>
          <p:nvPr/>
        </p:nvSpPr>
        <p:spPr>
          <a:xfrm>
            <a:off x="500699" y="2818207"/>
            <a:ext cx="304177" cy="304177"/>
          </a:xfrm>
          <a:custGeom>
            <a:avLst/>
            <a:gdLst/>
            <a:ahLst/>
            <a:cxnLst/>
            <a:rect l="l" t="t" r="r" b="b"/>
            <a:pathLst>
              <a:path w="195927" h="195927" extrusionOk="0">
                <a:moveTo>
                  <a:pt x="97964" y="0"/>
                </a:moveTo>
                <a:cubicBezTo>
                  <a:pt x="116200" y="208"/>
                  <a:pt x="132679" y="4667"/>
                  <a:pt x="147399" y="13379"/>
                </a:cubicBezTo>
                <a:cubicBezTo>
                  <a:pt x="162120" y="22090"/>
                  <a:pt x="173837" y="33807"/>
                  <a:pt x="182548" y="48528"/>
                </a:cubicBezTo>
                <a:cubicBezTo>
                  <a:pt x="191260" y="63248"/>
                  <a:pt x="195719" y="79727"/>
                  <a:pt x="195927" y="97963"/>
                </a:cubicBezTo>
                <a:cubicBezTo>
                  <a:pt x="195719" y="116199"/>
                  <a:pt x="191260" y="132677"/>
                  <a:pt x="182548" y="147398"/>
                </a:cubicBezTo>
                <a:cubicBezTo>
                  <a:pt x="173837" y="162119"/>
                  <a:pt x="162120" y="173836"/>
                  <a:pt x="147399" y="182547"/>
                </a:cubicBezTo>
                <a:cubicBezTo>
                  <a:pt x="132679" y="191259"/>
                  <a:pt x="116200" y="195719"/>
                  <a:pt x="97964" y="195927"/>
                </a:cubicBezTo>
                <a:cubicBezTo>
                  <a:pt x="79728" y="195719"/>
                  <a:pt x="63250" y="191259"/>
                  <a:pt x="48529" y="182547"/>
                </a:cubicBezTo>
                <a:cubicBezTo>
                  <a:pt x="33808" y="173836"/>
                  <a:pt x="22091" y="162119"/>
                  <a:pt x="13380" y="147398"/>
                </a:cubicBezTo>
                <a:cubicBezTo>
                  <a:pt x="4668" y="132677"/>
                  <a:pt x="208" y="116199"/>
                  <a:pt x="0" y="97963"/>
                </a:cubicBezTo>
                <a:cubicBezTo>
                  <a:pt x="208" y="79727"/>
                  <a:pt x="4668" y="63248"/>
                  <a:pt x="13380" y="48528"/>
                </a:cubicBezTo>
                <a:cubicBezTo>
                  <a:pt x="22091" y="33807"/>
                  <a:pt x="33808" y="22090"/>
                  <a:pt x="48529" y="13379"/>
                </a:cubicBezTo>
                <a:cubicBezTo>
                  <a:pt x="63250" y="4667"/>
                  <a:pt x="79728" y="208"/>
                  <a:pt x="979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  <a:highlight>
                <a:schemeClr val="dk2"/>
              </a:highlight>
            </a:endParaRPr>
          </a:p>
        </p:txBody>
      </p:sp>
      <p:sp>
        <p:nvSpPr>
          <p:cNvPr id="1018" name="Google Shape;1018;p71"/>
          <p:cNvSpPr/>
          <p:nvPr/>
        </p:nvSpPr>
        <p:spPr>
          <a:xfrm>
            <a:off x="574082" y="2896704"/>
            <a:ext cx="157410" cy="1573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lt2"/>
          </a:solidFill>
          <a:ln w="6350" cap="flat" cmpd="sng">
            <a:solidFill>
              <a:schemeClr val="lt2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4275" tIns="14275" rIns="142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99">
              <a:solidFill>
                <a:schemeClr val="dk1"/>
              </a:solidFill>
            </a:endParaRPr>
          </a:p>
        </p:txBody>
      </p:sp>
      <p:sp>
        <p:nvSpPr>
          <p:cNvPr id="1019" name="Google Shape;1019;p71"/>
          <p:cNvSpPr txBox="1"/>
          <p:nvPr/>
        </p:nvSpPr>
        <p:spPr>
          <a:xfrm>
            <a:off x="989369" y="4138655"/>
            <a:ext cx="32157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1"/>
                </a:solidFill>
              </a:rPr>
              <a:t>Lorem ipsum dolor sit amet, consectetur adipiscing elit, sed do eiusmod tempor incididunt ut.</a:t>
            </a:r>
            <a:endParaRPr sz="999">
              <a:solidFill>
                <a:schemeClr val="lt1"/>
              </a:solidFill>
            </a:endParaRPr>
          </a:p>
        </p:txBody>
      </p:sp>
      <p:sp>
        <p:nvSpPr>
          <p:cNvPr id="1020" name="Google Shape;1020;p71"/>
          <p:cNvSpPr txBox="1"/>
          <p:nvPr/>
        </p:nvSpPr>
        <p:spPr>
          <a:xfrm>
            <a:off x="989376" y="3923261"/>
            <a:ext cx="16131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9" b="1">
                <a:solidFill>
                  <a:schemeClr val="lt1"/>
                </a:solidFill>
              </a:rPr>
              <a:t>Description Here</a:t>
            </a:r>
            <a:endParaRPr sz="1249" b="1">
              <a:solidFill>
                <a:schemeClr val="lt1"/>
              </a:solidFill>
            </a:endParaRPr>
          </a:p>
        </p:txBody>
      </p:sp>
      <p:sp>
        <p:nvSpPr>
          <p:cNvPr id="1021" name="Google Shape;1021;p71"/>
          <p:cNvSpPr/>
          <p:nvPr/>
        </p:nvSpPr>
        <p:spPr>
          <a:xfrm>
            <a:off x="500699" y="3899488"/>
            <a:ext cx="304177" cy="304177"/>
          </a:xfrm>
          <a:custGeom>
            <a:avLst/>
            <a:gdLst/>
            <a:ahLst/>
            <a:cxnLst/>
            <a:rect l="l" t="t" r="r" b="b"/>
            <a:pathLst>
              <a:path w="195927" h="195927" extrusionOk="0">
                <a:moveTo>
                  <a:pt x="97964" y="0"/>
                </a:moveTo>
                <a:cubicBezTo>
                  <a:pt x="116200" y="208"/>
                  <a:pt x="132679" y="4667"/>
                  <a:pt x="147399" y="13379"/>
                </a:cubicBezTo>
                <a:cubicBezTo>
                  <a:pt x="162120" y="22090"/>
                  <a:pt x="173837" y="33807"/>
                  <a:pt x="182548" y="48528"/>
                </a:cubicBezTo>
                <a:cubicBezTo>
                  <a:pt x="191260" y="63248"/>
                  <a:pt x="195719" y="79727"/>
                  <a:pt x="195927" y="97963"/>
                </a:cubicBezTo>
                <a:cubicBezTo>
                  <a:pt x="195719" y="116199"/>
                  <a:pt x="191260" y="132677"/>
                  <a:pt x="182548" y="147398"/>
                </a:cubicBezTo>
                <a:cubicBezTo>
                  <a:pt x="173837" y="162119"/>
                  <a:pt x="162120" y="173836"/>
                  <a:pt x="147399" y="182547"/>
                </a:cubicBezTo>
                <a:cubicBezTo>
                  <a:pt x="132679" y="191259"/>
                  <a:pt x="116200" y="195719"/>
                  <a:pt x="97964" y="195927"/>
                </a:cubicBezTo>
                <a:cubicBezTo>
                  <a:pt x="79728" y="195719"/>
                  <a:pt x="63250" y="191259"/>
                  <a:pt x="48529" y="182547"/>
                </a:cubicBezTo>
                <a:cubicBezTo>
                  <a:pt x="33808" y="173836"/>
                  <a:pt x="22091" y="162119"/>
                  <a:pt x="13380" y="147398"/>
                </a:cubicBezTo>
                <a:cubicBezTo>
                  <a:pt x="4668" y="132677"/>
                  <a:pt x="208" y="116199"/>
                  <a:pt x="0" y="97963"/>
                </a:cubicBezTo>
                <a:cubicBezTo>
                  <a:pt x="208" y="79727"/>
                  <a:pt x="4668" y="63248"/>
                  <a:pt x="13380" y="48528"/>
                </a:cubicBezTo>
                <a:cubicBezTo>
                  <a:pt x="22091" y="33807"/>
                  <a:pt x="33808" y="22090"/>
                  <a:pt x="48529" y="13379"/>
                </a:cubicBezTo>
                <a:cubicBezTo>
                  <a:pt x="63250" y="4667"/>
                  <a:pt x="79728" y="208"/>
                  <a:pt x="9796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1022" name="Google Shape;1022;p71"/>
          <p:cNvSpPr/>
          <p:nvPr/>
        </p:nvSpPr>
        <p:spPr>
          <a:xfrm>
            <a:off x="568563" y="3964971"/>
            <a:ext cx="170802" cy="1708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2133" y="11950"/>
                </a:moveTo>
                <a:lnTo>
                  <a:pt x="12831" y="14044"/>
                </a:lnTo>
                <a:lnTo>
                  <a:pt x="11135" y="12801"/>
                </a:lnTo>
                <a:lnTo>
                  <a:pt x="10555" y="12375"/>
                </a:lnTo>
                <a:lnTo>
                  <a:pt x="9974" y="12801"/>
                </a:lnTo>
                <a:lnTo>
                  <a:pt x="8277" y="14044"/>
                </a:lnTo>
                <a:lnTo>
                  <a:pt x="8976" y="11950"/>
                </a:lnTo>
                <a:lnTo>
                  <a:pt x="9195" y="11291"/>
                </a:lnTo>
                <a:lnTo>
                  <a:pt x="8647" y="10864"/>
                </a:lnTo>
                <a:lnTo>
                  <a:pt x="7280" y="9801"/>
                </a:lnTo>
                <a:lnTo>
                  <a:pt x="9560" y="9801"/>
                </a:lnTo>
                <a:lnTo>
                  <a:pt x="9799" y="9167"/>
                </a:lnTo>
                <a:lnTo>
                  <a:pt x="10555" y="7167"/>
                </a:lnTo>
                <a:lnTo>
                  <a:pt x="11310" y="9167"/>
                </a:lnTo>
                <a:lnTo>
                  <a:pt x="11549" y="9801"/>
                </a:lnTo>
                <a:lnTo>
                  <a:pt x="13829" y="9801"/>
                </a:lnTo>
                <a:lnTo>
                  <a:pt x="12462" y="10864"/>
                </a:lnTo>
                <a:lnTo>
                  <a:pt x="11914" y="11291"/>
                </a:lnTo>
                <a:cubicBezTo>
                  <a:pt x="11914" y="11291"/>
                  <a:pt x="12133" y="11950"/>
                  <a:pt x="12133" y="11950"/>
                </a:cubicBezTo>
                <a:close/>
                <a:moveTo>
                  <a:pt x="12228" y="8820"/>
                </a:moveTo>
                <a:lnTo>
                  <a:pt x="10555" y="4388"/>
                </a:lnTo>
                <a:lnTo>
                  <a:pt x="8881" y="8820"/>
                </a:lnTo>
                <a:lnTo>
                  <a:pt x="4418" y="8820"/>
                </a:lnTo>
                <a:lnTo>
                  <a:pt x="8044" y="11639"/>
                </a:lnTo>
                <a:lnTo>
                  <a:pt x="6371" y="16660"/>
                </a:lnTo>
                <a:lnTo>
                  <a:pt x="10555" y="13592"/>
                </a:lnTo>
                <a:lnTo>
                  <a:pt x="14738" y="16660"/>
                </a:lnTo>
                <a:lnTo>
                  <a:pt x="13065" y="11639"/>
                </a:lnTo>
                <a:lnTo>
                  <a:pt x="16691" y="8820"/>
                </a:lnTo>
                <a:cubicBezTo>
                  <a:pt x="16691" y="8820"/>
                  <a:pt x="12228" y="8820"/>
                  <a:pt x="12228" y="8820"/>
                </a:cubicBezTo>
                <a:close/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</a:path>
            </a:pathLst>
          </a:custGeom>
          <a:solidFill>
            <a:schemeClr val="lt2"/>
          </a:solidFill>
          <a:ln w="6350" cap="flat" cmpd="sng">
            <a:solidFill>
              <a:schemeClr val="lt2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4275" tIns="14275" rIns="142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99">
              <a:solidFill>
                <a:schemeClr val="dk1"/>
              </a:solidFill>
            </a:endParaRPr>
          </a:p>
        </p:txBody>
      </p:sp>
      <p:sp>
        <p:nvSpPr>
          <p:cNvPr id="1023" name="Google Shape;1023;p71"/>
          <p:cNvSpPr txBox="1"/>
          <p:nvPr/>
        </p:nvSpPr>
        <p:spPr>
          <a:xfrm>
            <a:off x="441135" y="444889"/>
            <a:ext cx="3221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49" b="1">
                <a:solidFill>
                  <a:schemeClr val="lt1"/>
                </a:solidFill>
              </a:rPr>
              <a:t>Arrow process</a:t>
            </a:r>
            <a:endParaRPr sz="2249" b="1">
              <a:solidFill>
                <a:schemeClr val="lt1"/>
              </a:solidFill>
            </a:endParaRPr>
          </a:p>
        </p:txBody>
      </p:sp>
      <p:sp>
        <p:nvSpPr>
          <p:cNvPr id="1024" name="Google Shape;1024;p71"/>
          <p:cNvSpPr txBox="1"/>
          <p:nvPr/>
        </p:nvSpPr>
        <p:spPr>
          <a:xfrm>
            <a:off x="441135" y="836475"/>
            <a:ext cx="21135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49">
                <a:solidFill>
                  <a:schemeClr val="dk1"/>
                </a:solidFill>
              </a:rPr>
              <a:t>Please write your great title is here</a:t>
            </a:r>
            <a:endParaRPr sz="749">
              <a:solidFill>
                <a:schemeClr val="dk1"/>
              </a:solidFill>
            </a:endParaRPr>
          </a:p>
        </p:txBody>
      </p:sp>
      <p:sp>
        <p:nvSpPr>
          <p:cNvPr id="1025" name="Google Shape;1025;p71"/>
          <p:cNvSpPr/>
          <p:nvPr/>
        </p:nvSpPr>
        <p:spPr>
          <a:xfrm>
            <a:off x="7799262" y="1220874"/>
            <a:ext cx="1344900" cy="1268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1026" name="Google Shape;1026;p71"/>
          <p:cNvSpPr/>
          <p:nvPr/>
        </p:nvSpPr>
        <p:spPr>
          <a:xfrm>
            <a:off x="7799263" y="444889"/>
            <a:ext cx="889153" cy="1552812"/>
          </a:xfrm>
          <a:custGeom>
            <a:avLst/>
            <a:gdLst/>
            <a:ahLst/>
            <a:cxnLst/>
            <a:rect l="l" t="t" r="r" b="b"/>
            <a:pathLst>
              <a:path w="1050" h="1833" extrusionOk="0">
                <a:moveTo>
                  <a:pt x="0" y="473"/>
                </a:moveTo>
                <a:lnTo>
                  <a:pt x="57" y="447"/>
                </a:lnTo>
                <a:lnTo>
                  <a:pt x="112" y="423"/>
                </a:lnTo>
                <a:lnTo>
                  <a:pt x="169" y="397"/>
                </a:lnTo>
                <a:lnTo>
                  <a:pt x="228" y="370"/>
                </a:lnTo>
                <a:lnTo>
                  <a:pt x="288" y="343"/>
                </a:lnTo>
                <a:lnTo>
                  <a:pt x="348" y="317"/>
                </a:lnTo>
                <a:lnTo>
                  <a:pt x="408" y="289"/>
                </a:lnTo>
                <a:lnTo>
                  <a:pt x="472" y="261"/>
                </a:lnTo>
                <a:lnTo>
                  <a:pt x="539" y="230"/>
                </a:lnTo>
                <a:lnTo>
                  <a:pt x="608" y="199"/>
                </a:lnTo>
                <a:lnTo>
                  <a:pt x="678" y="167"/>
                </a:lnTo>
                <a:lnTo>
                  <a:pt x="750" y="135"/>
                </a:lnTo>
                <a:lnTo>
                  <a:pt x="823" y="102"/>
                </a:lnTo>
                <a:lnTo>
                  <a:pt x="898" y="69"/>
                </a:lnTo>
                <a:lnTo>
                  <a:pt x="973" y="34"/>
                </a:lnTo>
                <a:lnTo>
                  <a:pt x="1050" y="0"/>
                </a:lnTo>
                <a:lnTo>
                  <a:pt x="1050" y="52"/>
                </a:lnTo>
                <a:lnTo>
                  <a:pt x="1050" y="105"/>
                </a:lnTo>
                <a:lnTo>
                  <a:pt x="1050" y="157"/>
                </a:lnTo>
                <a:lnTo>
                  <a:pt x="1050" y="209"/>
                </a:lnTo>
                <a:lnTo>
                  <a:pt x="1050" y="262"/>
                </a:lnTo>
                <a:lnTo>
                  <a:pt x="1050" y="315"/>
                </a:lnTo>
                <a:lnTo>
                  <a:pt x="1050" y="367"/>
                </a:lnTo>
                <a:lnTo>
                  <a:pt x="1050" y="420"/>
                </a:lnTo>
                <a:lnTo>
                  <a:pt x="1050" y="472"/>
                </a:lnTo>
                <a:lnTo>
                  <a:pt x="1050" y="524"/>
                </a:lnTo>
                <a:lnTo>
                  <a:pt x="1050" y="576"/>
                </a:lnTo>
                <a:lnTo>
                  <a:pt x="1050" y="629"/>
                </a:lnTo>
                <a:lnTo>
                  <a:pt x="1050" y="681"/>
                </a:lnTo>
                <a:lnTo>
                  <a:pt x="1050" y="733"/>
                </a:lnTo>
                <a:lnTo>
                  <a:pt x="1050" y="785"/>
                </a:lnTo>
                <a:lnTo>
                  <a:pt x="1050" y="837"/>
                </a:lnTo>
                <a:lnTo>
                  <a:pt x="1050" y="889"/>
                </a:lnTo>
                <a:lnTo>
                  <a:pt x="1050" y="943"/>
                </a:lnTo>
                <a:lnTo>
                  <a:pt x="1050" y="995"/>
                </a:lnTo>
                <a:lnTo>
                  <a:pt x="1050" y="1047"/>
                </a:lnTo>
                <a:lnTo>
                  <a:pt x="1050" y="1099"/>
                </a:lnTo>
                <a:lnTo>
                  <a:pt x="1050" y="1151"/>
                </a:lnTo>
                <a:lnTo>
                  <a:pt x="1050" y="1204"/>
                </a:lnTo>
                <a:lnTo>
                  <a:pt x="1050" y="1256"/>
                </a:lnTo>
                <a:lnTo>
                  <a:pt x="1050" y="1308"/>
                </a:lnTo>
                <a:lnTo>
                  <a:pt x="1050" y="1360"/>
                </a:lnTo>
                <a:lnTo>
                  <a:pt x="1050" y="1412"/>
                </a:lnTo>
                <a:lnTo>
                  <a:pt x="1050" y="1465"/>
                </a:lnTo>
                <a:lnTo>
                  <a:pt x="1050" y="1517"/>
                </a:lnTo>
                <a:lnTo>
                  <a:pt x="1050" y="1569"/>
                </a:lnTo>
                <a:lnTo>
                  <a:pt x="1050" y="1622"/>
                </a:lnTo>
                <a:lnTo>
                  <a:pt x="1050" y="1674"/>
                </a:lnTo>
                <a:lnTo>
                  <a:pt x="973" y="1686"/>
                </a:lnTo>
                <a:lnTo>
                  <a:pt x="898" y="1697"/>
                </a:lnTo>
                <a:lnTo>
                  <a:pt x="823" y="1708"/>
                </a:lnTo>
                <a:lnTo>
                  <a:pt x="750" y="1719"/>
                </a:lnTo>
                <a:lnTo>
                  <a:pt x="678" y="1730"/>
                </a:lnTo>
                <a:lnTo>
                  <a:pt x="608" y="1741"/>
                </a:lnTo>
                <a:lnTo>
                  <a:pt x="539" y="1751"/>
                </a:lnTo>
                <a:lnTo>
                  <a:pt x="470" y="1762"/>
                </a:lnTo>
                <a:lnTo>
                  <a:pt x="408" y="1771"/>
                </a:lnTo>
                <a:lnTo>
                  <a:pt x="348" y="1781"/>
                </a:lnTo>
                <a:lnTo>
                  <a:pt x="287" y="1790"/>
                </a:lnTo>
                <a:lnTo>
                  <a:pt x="228" y="1799"/>
                </a:lnTo>
                <a:lnTo>
                  <a:pt x="169" y="1808"/>
                </a:lnTo>
                <a:lnTo>
                  <a:pt x="112" y="1816"/>
                </a:lnTo>
                <a:lnTo>
                  <a:pt x="55" y="1825"/>
                </a:lnTo>
                <a:lnTo>
                  <a:pt x="0" y="1833"/>
                </a:lnTo>
                <a:lnTo>
                  <a:pt x="0" y="1749"/>
                </a:lnTo>
                <a:lnTo>
                  <a:pt x="0" y="1664"/>
                </a:lnTo>
                <a:lnTo>
                  <a:pt x="0" y="1578"/>
                </a:lnTo>
                <a:lnTo>
                  <a:pt x="0" y="1493"/>
                </a:lnTo>
                <a:lnTo>
                  <a:pt x="0" y="1409"/>
                </a:lnTo>
                <a:lnTo>
                  <a:pt x="0" y="1324"/>
                </a:lnTo>
                <a:lnTo>
                  <a:pt x="0" y="1238"/>
                </a:lnTo>
                <a:lnTo>
                  <a:pt x="0" y="1154"/>
                </a:lnTo>
                <a:lnTo>
                  <a:pt x="0" y="1069"/>
                </a:lnTo>
                <a:lnTo>
                  <a:pt x="0" y="984"/>
                </a:lnTo>
                <a:lnTo>
                  <a:pt x="0" y="898"/>
                </a:lnTo>
                <a:lnTo>
                  <a:pt x="0" y="814"/>
                </a:lnTo>
                <a:lnTo>
                  <a:pt x="0" y="729"/>
                </a:lnTo>
                <a:lnTo>
                  <a:pt x="0" y="644"/>
                </a:lnTo>
                <a:lnTo>
                  <a:pt x="0" y="558"/>
                </a:lnTo>
                <a:lnTo>
                  <a:pt x="0" y="47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dk1"/>
              </a:solidFill>
            </a:endParaRPr>
          </a:p>
        </p:txBody>
      </p:sp>
      <p:sp>
        <p:nvSpPr>
          <p:cNvPr id="1027" name="Google Shape;1027;p71"/>
          <p:cNvSpPr/>
          <p:nvPr/>
        </p:nvSpPr>
        <p:spPr>
          <a:xfrm>
            <a:off x="8688415" y="444889"/>
            <a:ext cx="455585" cy="1552812"/>
          </a:xfrm>
          <a:custGeom>
            <a:avLst/>
            <a:gdLst/>
            <a:ahLst/>
            <a:cxnLst/>
            <a:rect l="l" t="t" r="r" b="b"/>
            <a:pathLst>
              <a:path w="538" h="1833" extrusionOk="0">
                <a:moveTo>
                  <a:pt x="537" y="473"/>
                </a:moveTo>
                <a:lnTo>
                  <a:pt x="509" y="447"/>
                </a:lnTo>
                <a:lnTo>
                  <a:pt x="480" y="423"/>
                </a:lnTo>
                <a:lnTo>
                  <a:pt x="451" y="397"/>
                </a:lnTo>
                <a:lnTo>
                  <a:pt x="421" y="370"/>
                </a:lnTo>
                <a:lnTo>
                  <a:pt x="391" y="343"/>
                </a:lnTo>
                <a:lnTo>
                  <a:pt x="360" y="317"/>
                </a:lnTo>
                <a:lnTo>
                  <a:pt x="329" y="289"/>
                </a:lnTo>
                <a:lnTo>
                  <a:pt x="297" y="261"/>
                </a:lnTo>
                <a:lnTo>
                  <a:pt x="262" y="230"/>
                </a:lnTo>
                <a:lnTo>
                  <a:pt x="227" y="199"/>
                </a:lnTo>
                <a:lnTo>
                  <a:pt x="191" y="167"/>
                </a:lnTo>
                <a:lnTo>
                  <a:pt x="154" y="135"/>
                </a:lnTo>
                <a:lnTo>
                  <a:pt x="116" y="102"/>
                </a:lnTo>
                <a:lnTo>
                  <a:pt x="79" y="69"/>
                </a:lnTo>
                <a:lnTo>
                  <a:pt x="40" y="34"/>
                </a:lnTo>
                <a:lnTo>
                  <a:pt x="0" y="0"/>
                </a:lnTo>
                <a:lnTo>
                  <a:pt x="0" y="52"/>
                </a:lnTo>
                <a:lnTo>
                  <a:pt x="0" y="105"/>
                </a:lnTo>
                <a:lnTo>
                  <a:pt x="0" y="157"/>
                </a:lnTo>
                <a:lnTo>
                  <a:pt x="0" y="209"/>
                </a:lnTo>
                <a:lnTo>
                  <a:pt x="0" y="262"/>
                </a:lnTo>
                <a:lnTo>
                  <a:pt x="0" y="315"/>
                </a:lnTo>
                <a:lnTo>
                  <a:pt x="0" y="367"/>
                </a:lnTo>
                <a:lnTo>
                  <a:pt x="0" y="420"/>
                </a:lnTo>
                <a:lnTo>
                  <a:pt x="0" y="472"/>
                </a:lnTo>
                <a:lnTo>
                  <a:pt x="0" y="524"/>
                </a:lnTo>
                <a:lnTo>
                  <a:pt x="0" y="576"/>
                </a:lnTo>
                <a:lnTo>
                  <a:pt x="0" y="629"/>
                </a:lnTo>
                <a:lnTo>
                  <a:pt x="0" y="681"/>
                </a:lnTo>
                <a:lnTo>
                  <a:pt x="0" y="733"/>
                </a:lnTo>
                <a:lnTo>
                  <a:pt x="0" y="785"/>
                </a:lnTo>
                <a:lnTo>
                  <a:pt x="0" y="837"/>
                </a:lnTo>
                <a:lnTo>
                  <a:pt x="0" y="889"/>
                </a:lnTo>
                <a:lnTo>
                  <a:pt x="0" y="943"/>
                </a:lnTo>
                <a:lnTo>
                  <a:pt x="0" y="995"/>
                </a:lnTo>
                <a:lnTo>
                  <a:pt x="0" y="1047"/>
                </a:lnTo>
                <a:lnTo>
                  <a:pt x="0" y="1099"/>
                </a:lnTo>
                <a:lnTo>
                  <a:pt x="0" y="1151"/>
                </a:lnTo>
                <a:lnTo>
                  <a:pt x="0" y="1204"/>
                </a:lnTo>
                <a:lnTo>
                  <a:pt x="0" y="1256"/>
                </a:lnTo>
                <a:lnTo>
                  <a:pt x="0" y="1308"/>
                </a:lnTo>
                <a:lnTo>
                  <a:pt x="0" y="1360"/>
                </a:lnTo>
                <a:lnTo>
                  <a:pt x="0" y="1412"/>
                </a:lnTo>
                <a:lnTo>
                  <a:pt x="0" y="1465"/>
                </a:lnTo>
                <a:lnTo>
                  <a:pt x="0" y="1517"/>
                </a:lnTo>
                <a:lnTo>
                  <a:pt x="0" y="1569"/>
                </a:lnTo>
                <a:lnTo>
                  <a:pt x="0" y="1622"/>
                </a:lnTo>
                <a:lnTo>
                  <a:pt x="0" y="1674"/>
                </a:lnTo>
                <a:lnTo>
                  <a:pt x="40" y="1686"/>
                </a:lnTo>
                <a:lnTo>
                  <a:pt x="79" y="1697"/>
                </a:lnTo>
                <a:lnTo>
                  <a:pt x="116" y="1708"/>
                </a:lnTo>
                <a:lnTo>
                  <a:pt x="154" y="1719"/>
                </a:lnTo>
                <a:lnTo>
                  <a:pt x="191" y="1730"/>
                </a:lnTo>
                <a:lnTo>
                  <a:pt x="227" y="1741"/>
                </a:lnTo>
                <a:lnTo>
                  <a:pt x="262" y="1751"/>
                </a:lnTo>
                <a:lnTo>
                  <a:pt x="297" y="1762"/>
                </a:lnTo>
                <a:lnTo>
                  <a:pt x="329" y="1771"/>
                </a:lnTo>
                <a:lnTo>
                  <a:pt x="360" y="1781"/>
                </a:lnTo>
                <a:lnTo>
                  <a:pt x="391" y="1790"/>
                </a:lnTo>
                <a:lnTo>
                  <a:pt x="421" y="1799"/>
                </a:lnTo>
                <a:lnTo>
                  <a:pt x="451" y="1808"/>
                </a:lnTo>
                <a:lnTo>
                  <a:pt x="480" y="1816"/>
                </a:lnTo>
                <a:lnTo>
                  <a:pt x="509" y="1825"/>
                </a:lnTo>
                <a:lnTo>
                  <a:pt x="538" y="1833"/>
                </a:lnTo>
                <a:lnTo>
                  <a:pt x="538" y="1749"/>
                </a:lnTo>
                <a:lnTo>
                  <a:pt x="538" y="1664"/>
                </a:lnTo>
                <a:lnTo>
                  <a:pt x="538" y="1578"/>
                </a:lnTo>
                <a:lnTo>
                  <a:pt x="538" y="1493"/>
                </a:lnTo>
                <a:lnTo>
                  <a:pt x="538" y="1409"/>
                </a:lnTo>
                <a:lnTo>
                  <a:pt x="538" y="1324"/>
                </a:lnTo>
                <a:lnTo>
                  <a:pt x="538" y="1238"/>
                </a:lnTo>
                <a:lnTo>
                  <a:pt x="537" y="1154"/>
                </a:lnTo>
                <a:lnTo>
                  <a:pt x="537" y="1069"/>
                </a:lnTo>
                <a:lnTo>
                  <a:pt x="537" y="984"/>
                </a:lnTo>
                <a:lnTo>
                  <a:pt x="537" y="898"/>
                </a:lnTo>
                <a:lnTo>
                  <a:pt x="537" y="814"/>
                </a:lnTo>
                <a:lnTo>
                  <a:pt x="537" y="729"/>
                </a:lnTo>
                <a:lnTo>
                  <a:pt x="537" y="644"/>
                </a:lnTo>
                <a:lnTo>
                  <a:pt x="537" y="558"/>
                </a:lnTo>
                <a:lnTo>
                  <a:pt x="537" y="47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dk1"/>
              </a:solidFill>
            </a:endParaRPr>
          </a:p>
        </p:txBody>
      </p:sp>
      <p:sp>
        <p:nvSpPr>
          <p:cNvPr id="1028" name="Google Shape;1028;p71"/>
          <p:cNvSpPr txBox="1"/>
          <p:nvPr/>
        </p:nvSpPr>
        <p:spPr>
          <a:xfrm>
            <a:off x="5598624" y="1317073"/>
            <a:ext cx="8391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2"/>
                </a:solidFill>
              </a:rPr>
              <a:t>Title here</a:t>
            </a:r>
            <a:endParaRPr sz="999">
              <a:solidFill>
                <a:schemeClr val="lt2"/>
              </a:solidFill>
            </a:endParaRPr>
          </a:p>
        </p:txBody>
      </p:sp>
      <p:sp>
        <p:nvSpPr>
          <p:cNvPr id="1029" name="Google Shape;1029;p71"/>
          <p:cNvSpPr txBox="1"/>
          <p:nvPr/>
        </p:nvSpPr>
        <p:spPr>
          <a:xfrm>
            <a:off x="5243095" y="1201677"/>
            <a:ext cx="4107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>
                <a:solidFill>
                  <a:schemeClr val="lt2"/>
                </a:solidFill>
              </a:rPr>
              <a:t>A</a:t>
            </a:r>
            <a:endParaRPr sz="2499" b="1">
              <a:solidFill>
                <a:schemeClr val="lt2"/>
              </a:solidFill>
            </a:endParaRPr>
          </a:p>
        </p:txBody>
      </p:sp>
      <p:sp>
        <p:nvSpPr>
          <p:cNvPr id="1030" name="Google Shape;1030;p71"/>
          <p:cNvSpPr txBox="1"/>
          <p:nvPr/>
        </p:nvSpPr>
        <p:spPr>
          <a:xfrm>
            <a:off x="6649761" y="2470897"/>
            <a:ext cx="8391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2"/>
                </a:solidFill>
              </a:rPr>
              <a:t>Title here</a:t>
            </a:r>
            <a:endParaRPr sz="999">
              <a:solidFill>
                <a:schemeClr val="lt2"/>
              </a:solidFill>
            </a:endParaRPr>
          </a:p>
        </p:txBody>
      </p:sp>
      <p:sp>
        <p:nvSpPr>
          <p:cNvPr id="1031" name="Google Shape;1031;p71"/>
          <p:cNvSpPr txBox="1"/>
          <p:nvPr/>
        </p:nvSpPr>
        <p:spPr>
          <a:xfrm>
            <a:off x="6294236" y="2355496"/>
            <a:ext cx="4107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>
                <a:solidFill>
                  <a:schemeClr val="lt2"/>
                </a:solidFill>
              </a:rPr>
              <a:t>B</a:t>
            </a:r>
            <a:endParaRPr sz="2499" b="1">
              <a:solidFill>
                <a:schemeClr val="lt2"/>
              </a:solidFill>
            </a:endParaRPr>
          </a:p>
        </p:txBody>
      </p:sp>
      <p:sp>
        <p:nvSpPr>
          <p:cNvPr id="1032" name="Google Shape;1032;p71"/>
          <p:cNvSpPr txBox="1"/>
          <p:nvPr/>
        </p:nvSpPr>
        <p:spPr>
          <a:xfrm>
            <a:off x="6072024" y="3624920"/>
            <a:ext cx="7533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2"/>
                </a:solidFill>
              </a:rPr>
              <a:t>Title here</a:t>
            </a:r>
            <a:endParaRPr sz="999">
              <a:solidFill>
                <a:schemeClr val="lt2"/>
              </a:solidFill>
            </a:endParaRPr>
          </a:p>
        </p:txBody>
      </p:sp>
      <p:sp>
        <p:nvSpPr>
          <p:cNvPr id="1033" name="Google Shape;1033;p71"/>
          <p:cNvSpPr txBox="1"/>
          <p:nvPr/>
        </p:nvSpPr>
        <p:spPr>
          <a:xfrm>
            <a:off x="5716496" y="3509522"/>
            <a:ext cx="4107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>
                <a:solidFill>
                  <a:schemeClr val="lt2"/>
                </a:solidFill>
              </a:rPr>
              <a:t>C</a:t>
            </a:r>
            <a:endParaRPr sz="2499" b="1">
              <a:solidFill>
                <a:schemeClr val="lt2"/>
              </a:solidFill>
            </a:endParaRPr>
          </a:p>
        </p:txBody>
      </p:sp>
      <p:sp>
        <p:nvSpPr>
          <p:cNvPr id="1034" name="Google Shape;1034;p71"/>
          <p:cNvSpPr/>
          <p:nvPr/>
        </p:nvSpPr>
        <p:spPr>
          <a:xfrm>
            <a:off x="7799263" y="444046"/>
            <a:ext cx="889152" cy="4254379"/>
          </a:xfrm>
          <a:custGeom>
            <a:avLst/>
            <a:gdLst/>
            <a:ahLst/>
            <a:cxnLst/>
            <a:rect l="l" t="t" r="r" b="b"/>
            <a:pathLst>
              <a:path w="1778305" h="8508758" extrusionOk="0">
                <a:moveTo>
                  <a:pt x="1778305" y="0"/>
                </a:moveTo>
                <a:lnTo>
                  <a:pt x="1778305" y="88116"/>
                </a:lnTo>
                <a:lnTo>
                  <a:pt x="1778305" y="177927"/>
                </a:lnTo>
                <a:lnTo>
                  <a:pt x="1778305" y="266044"/>
                </a:lnTo>
                <a:lnTo>
                  <a:pt x="1778305" y="300256"/>
                </a:lnTo>
                <a:lnTo>
                  <a:pt x="1778305" y="354160"/>
                </a:lnTo>
                <a:lnTo>
                  <a:pt x="1778305" y="381273"/>
                </a:lnTo>
                <a:lnTo>
                  <a:pt x="1778305" y="443971"/>
                </a:lnTo>
                <a:lnTo>
                  <a:pt x="1778305" y="463847"/>
                </a:lnTo>
                <a:lnTo>
                  <a:pt x="1778305" y="533782"/>
                </a:lnTo>
                <a:lnTo>
                  <a:pt x="1778305" y="544865"/>
                </a:lnTo>
                <a:lnTo>
                  <a:pt x="1778305" y="621899"/>
                </a:lnTo>
                <a:lnTo>
                  <a:pt x="1778305" y="625881"/>
                </a:lnTo>
                <a:lnTo>
                  <a:pt x="1778305" y="708456"/>
                </a:lnTo>
                <a:lnTo>
                  <a:pt x="1778305" y="711709"/>
                </a:lnTo>
                <a:lnTo>
                  <a:pt x="1778305" y="791031"/>
                </a:lnTo>
                <a:lnTo>
                  <a:pt x="1778305" y="799826"/>
                </a:lnTo>
                <a:lnTo>
                  <a:pt x="1778305" y="872048"/>
                </a:lnTo>
                <a:lnTo>
                  <a:pt x="1778305" y="887942"/>
                </a:lnTo>
                <a:lnTo>
                  <a:pt x="1778305" y="954622"/>
                </a:lnTo>
                <a:lnTo>
                  <a:pt x="1778305" y="976059"/>
                </a:lnTo>
                <a:lnTo>
                  <a:pt x="1778305" y="1035639"/>
                </a:lnTo>
                <a:lnTo>
                  <a:pt x="1778305" y="1065870"/>
                </a:lnTo>
                <a:lnTo>
                  <a:pt x="1778305" y="1116656"/>
                </a:lnTo>
                <a:lnTo>
                  <a:pt x="1778305" y="1153986"/>
                </a:lnTo>
                <a:lnTo>
                  <a:pt x="1778305" y="1197673"/>
                </a:lnTo>
                <a:lnTo>
                  <a:pt x="1778305" y="1242102"/>
                </a:lnTo>
                <a:lnTo>
                  <a:pt x="1778305" y="1280248"/>
                </a:lnTo>
                <a:lnTo>
                  <a:pt x="1778305" y="1330219"/>
                </a:lnTo>
                <a:lnTo>
                  <a:pt x="1778305" y="1361265"/>
                </a:lnTo>
                <a:lnTo>
                  <a:pt x="1778305" y="1418335"/>
                </a:lnTo>
                <a:lnTo>
                  <a:pt x="1778305" y="1442281"/>
                </a:lnTo>
                <a:lnTo>
                  <a:pt x="1778305" y="1506452"/>
                </a:lnTo>
                <a:lnTo>
                  <a:pt x="1778305" y="1523298"/>
                </a:lnTo>
                <a:lnTo>
                  <a:pt x="1778305" y="1597957"/>
                </a:lnTo>
                <a:lnTo>
                  <a:pt x="1778305" y="1604315"/>
                </a:lnTo>
                <a:lnTo>
                  <a:pt x="1778305" y="1685332"/>
                </a:lnTo>
                <a:lnTo>
                  <a:pt x="1778305" y="1686074"/>
                </a:lnTo>
                <a:lnTo>
                  <a:pt x="1778305" y="1769465"/>
                </a:lnTo>
                <a:lnTo>
                  <a:pt x="1778305" y="1774190"/>
                </a:lnTo>
                <a:lnTo>
                  <a:pt x="1778305" y="1850482"/>
                </a:lnTo>
                <a:lnTo>
                  <a:pt x="1778305" y="1862306"/>
                </a:lnTo>
                <a:lnTo>
                  <a:pt x="1778305" y="1931498"/>
                </a:lnTo>
                <a:lnTo>
                  <a:pt x="1778305" y="1950423"/>
                </a:lnTo>
                <a:lnTo>
                  <a:pt x="1778305" y="2012515"/>
                </a:lnTo>
                <a:lnTo>
                  <a:pt x="1778305" y="2040234"/>
                </a:lnTo>
                <a:lnTo>
                  <a:pt x="1778305" y="2093532"/>
                </a:lnTo>
                <a:lnTo>
                  <a:pt x="1778305" y="2128351"/>
                </a:lnTo>
                <a:lnTo>
                  <a:pt x="1778305" y="2176107"/>
                </a:lnTo>
                <a:lnTo>
                  <a:pt x="1778305" y="2216466"/>
                </a:lnTo>
                <a:lnTo>
                  <a:pt x="1778305" y="2257124"/>
                </a:lnTo>
                <a:lnTo>
                  <a:pt x="1778305" y="2304583"/>
                </a:lnTo>
                <a:lnTo>
                  <a:pt x="1778305" y="2338140"/>
                </a:lnTo>
                <a:lnTo>
                  <a:pt x="1778305" y="2392699"/>
                </a:lnTo>
                <a:lnTo>
                  <a:pt x="1778305" y="2419157"/>
                </a:lnTo>
                <a:lnTo>
                  <a:pt x="1778305" y="2482510"/>
                </a:lnTo>
                <a:lnTo>
                  <a:pt x="1778305" y="2500173"/>
                </a:lnTo>
                <a:lnTo>
                  <a:pt x="1778305" y="2570627"/>
                </a:lnTo>
                <a:lnTo>
                  <a:pt x="1778305" y="2582748"/>
                </a:lnTo>
                <a:lnTo>
                  <a:pt x="1778305" y="2658743"/>
                </a:lnTo>
                <a:lnTo>
                  <a:pt x="1778305" y="2663765"/>
                </a:lnTo>
                <a:lnTo>
                  <a:pt x="1778305" y="2744782"/>
                </a:lnTo>
                <a:lnTo>
                  <a:pt x="1778305" y="2748554"/>
                </a:lnTo>
                <a:lnTo>
                  <a:pt x="1778305" y="2827357"/>
                </a:lnTo>
                <a:lnTo>
                  <a:pt x="1778305" y="2835124"/>
                </a:lnTo>
                <a:lnTo>
                  <a:pt x="1778305" y="2836670"/>
                </a:lnTo>
                <a:lnTo>
                  <a:pt x="1778305" y="2906952"/>
                </a:lnTo>
                <a:lnTo>
                  <a:pt x="1778305" y="2908373"/>
                </a:lnTo>
                <a:lnTo>
                  <a:pt x="1778305" y="2924886"/>
                </a:lnTo>
                <a:lnTo>
                  <a:pt x="1778305" y="2989482"/>
                </a:lnTo>
                <a:lnTo>
                  <a:pt x="1778305" y="3012954"/>
                </a:lnTo>
                <a:lnTo>
                  <a:pt x="1778305" y="3070454"/>
                </a:lnTo>
                <a:lnTo>
                  <a:pt x="1778305" y="3101023"/>
                </a:lnTo>
                <a:lnTo>
                  <a:pt x="1778305" y="3151427"/>
                </a:lnTo>
                <a:lnTo>
                  <a:pt x="1778305" y="3189091"/>
                </a:lnTo>
                <a:lnTo>
                  <a:pt x="1778305" y="3232400"/>
                </a:lnTo>
                <a:lnTo>
                  <a:pt x="1778305" y="3278853"/>
                </a:lnTo>
                <a:lnTo>
                  <a:pt x="1778305" y="3314929"/>
                </a:lnTo>
                <a:lnTo>
                  <a:pt x="1778305" y="3366922"/>
                </a:lnTo>
                <a:lnTo>
                  <a:pt x="1778305" y="3395902"/>
                </a:lnTo>
                <a:lnTo>
                  <a:pt x="1778305" y="3454990"/>
                </a:lnTo>
                <a:lnTo>
                  <a:pt x="1778305" y="3476875"/>
                </a:lnTo>
                <a:lnTo>
                  <a:pt x="1778305" y="3543058"/>
                </a:lnTo>
                <a:lnTo>
                  <a:pt x="1778305" y="3557847"/>
                </a:lnTo>
                <a:lnTo>
                  <a:pt x="1778305" y="3632820"/>
                </a:lnTo>
                <a:lnTo>
                  <a:pt x="1778305" y="3640377"/>
                </a:lnTo>
                <a:lnTo>
                  <a:pt x="1778305" y="3720889"/>
                </a:lnTo>
                <a:lnTo>
                  <a:pt x="1778305" y="3721350"/>
                </a:lnTo>
                <a:lnTo>
                  <a:pt x="1778305" y="3803880"/>
                </a:lnTo>
                <a:lnTo>
                  <a:pt x="1778305" y="3810651"/>
                </a:lnTo>
                <a:lnTo>
                  <a:pt x="1778305" y="3884852"/>
                </a:lnTo>
                <a:lnTo>
                  <a:pt x="1778305" y="3898719"/>
                </a:lnTo>
                <a:lnTo>
                  <a:pt x="1778305" y="3965824"/>
                </a:lnTo>
                <a:lnTo>
                  <a:pt x="1778305" y="3986787"/>
                </a:lnTo>
                <a:lnTo>
                  <a:pt x="1778305" y="4048354"/>
                </a:lnTo>
                <a:lnTo>
                  <a:pt x="1778305" y="4076549"/>
                </a:lnTo>
                <a:lnTo>
                  <a:pt x="1778305" y="4129327"/>
                </a:lnTo>
                <a:lnTo>
                  <a:pt x="1778305" y="4164618"/>
                </a:lnTo>
                <a:lnTo>
                  <a:pt x="1778305" y="4210300"/>
                </a:lnTo>
                <a:lnTo>
                  <a:pt x="1778305" y="4252686"/>
                </a:lnTo>
                <a:lnTo>
                  <a:pt x="1778305" y="4291273"/>
                </a:lnTo>
                <a:lnTo>
                  <a:pt x="1778305" y="4340755"/>
                </a:lnTo>
                <a:lnTo>
                  <a:pt x="1778305" y="4373803"/>
                </a:lnTo>
                <a:lnTo>
                  <a:pt x="1778305" y="4430517"/>
                </a:lnTo>
                <a:lnTo>
                  <a:pt x="1778305" y="4454775"/>
                </a:lnTo>
                <a:lnTo>
                  <a:pt x="1778305" y="4518585"/>
                </a:lnTo>
                <a:lnTo>
                  <a:pt x="1778305" y="4535747"/>
                </a:lnTo>
                <a:lnTo>
                  <a:pt x="1778305" y="4606653"/>
                </a:lnTo>
                <a:lnTo>
                  <a:pt x="1778305" y="4616720"/>
                </a:lnTo>
                <a:lnTo>
                  <a:pt x="1778305" y="4694722"/>
                </a:lnTo>
                <a:lnTo>
                  <a:pt x="1778305" y="4699250"/>
                </a:lnTo>
                <a:lnTo>
                  <a:pt x="1778305" y="4781780"/>
                </a:lnTo>
                <a:lnTo>
                  <a:pt x="1778305" y="4784484"/>
                </a:lnTo>
                <a:lnTo>
                  <a:pt x="1778305" y="4862752"/>
                </a:lnTo>
                <a:lnTo>
                  <a:pt x="1778305" y="4874246"/>
                </a:lnTo>
                <a:lnTo>
                  <a:pt x="1778305" y="4943725"/>
                </a:lnTo>
                <a:lnTo>
                  <a:pt x="1778305" y="4962314"/>
                </a:lnTo>
                <a:lnTo>
                  <a:pt x="1778305" y="5026254"/>
                </a:lnTo>
                <a:lnTo>
                  <a:pt x="1778305" y="5050382"/>
                </a:lnTo>
                <a:lnTo>
                  <a:pt x="1778305" y="5107228"/>
                </a:lnTo>
                <a:lnTo>
                  <a:pt x="1778305" y="5140144"/>
                </a:lnTo>
                <a:lnTo>
                  <a:pt x="1778305" y="5188200"/>
                </a:lnTo>
                <a:lnTo>
                  <a:pt x="1778305" y="5228213"/>
                </a:lnTo>
                <a:lnTo>
                  <a:pt x="1778305" y="5270730"/>
                </a:lnTo>
                <a:lnTo>
                  <a:pt x="1778305" y="5316281"/>
                </a:lnTo>
                <a:lnTo>
                  <a:pt x="1778305" y="5351702"/>
                </a:lnTo>
                <a:lnTo>
                  <a:pt x="1778305" y="5406043"/>
                </a:lnTo>
                <a:lnTo>
                  <a:pt x="1778305" y="5432675"/>
                </a:lnTo>
                <a:lnTo>
                  <a:pt x="1778305" y="5494111"/>
                </a:lnTo>
                <a:lnTo>
                  <a:pt x="1778305" y="5513647"/>
                </a:lnTo>
                <a:lnTo>
                  <a:pt x="1778305" y="5515072"/>
                </a:lnTo>
                <a:lnTo>
                  <a:pt x="1778305" y="5582180"/>
                </a:lnTo>
                <a:lnTo>
                  <a:pt x="1778305" y="5597556"/>
                </a:lnTo>
                <a:lnTo>
                  <a:pt x="1778305" y="5670248"/>
                </a:lnTo>
                <a:lnTo>
                  <a:pt x="1778305" y="5671797"/>
                </a:lnTo>
                <a:lnTo>
                  <a:pt x="1778305" y="5678485"/>
                </a:lnTo>
                <a:lnTo>
                  <a:pt x="1778305" y="5760970"/>
                </a:lnTo>
                <a:lnTo>
                  <a:pt x="1778305" y="5761510"/>
                </a:lnTo>
                <a:lnTo>
                  <a:pt x="1778305" y="5841898"/>
                </a:lnTo>
                <a:lnTo>
                  <a:pt x="1778305" y="5849531"/>
                </a:lnTo>
                <a:lnTo>
                  <a:pt x="1778305" y="5924383"/>
                </a:lnTo>
                <a:lnTo>
                  <a:pt x="1778305" y="5939244"/>
                </a:lnTo>
                <a:lnTo>
                  <a:pt x="1778305" y="6005311"/>
                </a:lnTo>
                <a:lnTo>
                  <a:pt x="1778305" y="6027264"/>
                </a:lnTo>
                <a:lnTo>
                  <a:pt x="1778305" y="6086239"/>
                </a:lnTo>
                <a:lnTo>
                  <a:pt x="1778305" y="6116977"/>
                </a:lnTo>
                <a:lnTo>
                  <a:pt x="1778305" y="6168724"/>
                </a:lnTo>
                <a:lnTo>
                  <a:pt x="1778305" y="6204997"/>
                </a:lnTo>
                <a:lnTo>
                  <a:pt x="1778305" y="6249652"/>
                </a:lnTo>
                <a:lnTo>
                  <a:pt x="1778305" y="6293017"/>
                </a:lnTo>
                <a:lnTo>
                  <a:pt x="1778305" y="6330581"/>
                </a:lnTo>
                <a:lnTo>
                  <a:pt x="1778305" y="6382730"/>
                </a:lnTo>
                <a:lnTo>
                  <a:pt x="1778305" y="6413066"/>
                </a:lnTo>
                <a:lnTo>
                  <a:pt x="1778305" y="6470750"/>
                </a:lnTo>
                <a:lnTo>
                  <a:pt x="1778305" y="6493994"/>
                </a:lnTo>
                <a:lnTo>
                  <a:pt x="1778305" y="6558771"/>
                </a:lnTo>
                <a:lnTo>
                  <a:pt x="1778305" y="6574922"/>
                </a:lnTo>
                <a:lnTo>
                  <a:pt x="1778305" y="6648484"/>
                </a:lnTo>
                <a:lnTo>
                  <a:pt x="1778305" y="6655852"/>
                </a:lnTo>
                <a:lnTo>
                  <a:pt x="1778305" y="6736504"/>
                </a:lnTo>
                <a:lnTo>
                  <a:pt x="1778305" y="6739892"/>
                </a:lnTo>
                <a:lnTo>
                  <a:pt x="1778305" y="6820820"/>
                </a:lnTo>
                <a:lnTo>
                  <a:pt x="1778305" y="6824524"/>
                </a:lnTo>
                <a:lnTo>
                  <a:pt x="1778305" y="6901749"/>
                </a:lnTo>
                <a:lnTo>
                  <a:pt x="1778305" y="6912545"/>
                </a:lnTo>
                <a:lnTo>
                  <a:pt x="1778305" y="6982677"/>
                </a:lnTo>
                <a:lnTo>
                  <a:pt x="1778305" y="7003950"/>
                </a:lnTo>
                <a:lnTo>
                  <a:pt x="1778305" y="7065162"/>
                </a:lnTo>
                <a:lnTo>
                  <a:pt x="1778305" y="7091970"/>
                </a:lnTo>
                <a:lnTo>
                  <a:pt x="1778305" y="7146090"/>
                </a:lnTo>
                <a:lnTo>
                  <a:pt x="1778305" y="7179991"/>
                </a:lnTo>
                <a:lnTo>
                  <a:pt x="1778305" y="7227018"/>
                </a:lnTo>
                <a:lnTo>
                  <a:pt x="1778305" y="7268011"/>
                </a:lnTo>
                <a:lnTo>
                  <a:pt x="1778305" y="7309503"/>
                </a:lnTo>
                <a:lnTo>
                  <a:pt x="1778305" y="7357724"/>
                </a:lnTo>
                <a:lnTo>
                  <a:pt x="1778305" y="7390431"/>
                </a:lnTo>
                <a:lnTo>
                  <a:pt x="1778305" y="7445744"/>
                </a:lnTo>
                <a:lnTo>
                  <a:pt x="1778305" y="7471360"/>
                </a:lnTo>
                <a:lnTo>
                  <a:pt x="1778305" y="7533764"/>
                </a:lnTo>
                <a:lnTo>
                  <a:pt x="1778305" y="7553845"/>
                </a:lnTo>
                <a:lnTo>
                  <a:pt x="1778305" y="7623477"/>
                </a:lnTo>
                <a:lnTo>
                  <a:pt x="1778305" y="7636329"/>
                </a:lnTo>
                <a:lnTo>
                  <a:pt x="1778305" y="7711497"/>
                </a:lnTo>
                <a:lnTo>
                  <a:pt x="1778305" y="7717257"/>
                </a:lnTo>
                <a:lnTo>
                  <a:pt x="1778305" y="7798186"/>
                </a:lnTo>
                <a:lnTo>
                  <a:pt x="1778305" y="7799518"/>
                </a:lnTo>
                <a:lnTo>
                  <a:pt x="1778305" y="7880671"/>
                </a:lnTo>
                <a:lnTo>
                  <a:pt x="1778305" y="7889231"/>
                </a:lnTo>
                <a:lnTo>
                  <a:pt x="1778305" y="7961599"/>
                </a:lnTo>
                <a:lnTo>
                  <a:pt x="1778305" y="7978944"/>
                </a:lnTo>
                <a:lnTo>
                  <a:pt x="1778305" y="8042528"/>
                </a:lnTo>
                <a:lnTo>
                  <a:pt x="1778305" y="8066964"/>
                </a:lnTo>
                <a:lnTo>
                  <a:pt x="1778305" y="8123456"/>
                </a:lnTo>
                <a:lnTo>
                  <a:pt x="1778305" y="8154984"/>
                </a:lnTo>
                <a:lnTo>
                  <a:pt x="1778305" y="8244697"/>
                </a:lnTo>
                <a:lnTo>
                  <a:pt x="1778305" y="8332717"/>
                </a:lnTo>
                <a:lnTo>
                  <a:pt x="1778305" y="8420738"/>
                </a:lnTo>
                <a:lnTo>
                  <a:pt x="1778305" y="8508758"/>
                </a:lnTo>
                <a:lnTo>
                  <a:pt x="1648019" y="8451206"/>
                </a:lnTo>
                <a:lnTo>
                  <a:pt x="1521119" y="8391962"/>
                </a:lnTo>
                <a:lnTo>
                  <a:pt x="1394219" y="8336103"/>
                </a:lnTo>
                <a:lnTo>
                  <a:pt x="1269009" y="8281937"/>
                </a:lnTo>
                <a:lnTo>
                  <a:pt x="1148877" y="8227770"/>
                </a:lnTo>
                <a:lnTo>
                  <a:pt x="1030435" y="8173604"/>
                </a:lnTo>
                <a:lnTo>
                  <a:pt x="911995" y="8121130"/>
                </a:lnTo>
                <a:lnTo>
                  <a:pt x="796938" y="8070349"/>
                </a:lnTo>
                <a:lnTo>
                  <a:pt x="692033" y="8022954"/>
                </a:lnTo>
                <a:lnTo>
                  <a:pt x="588820" y="7975558"/>
                </a:lnTo>
                <a:lnTo>
                  <a:pt x="487300" y="7931548"/>
                </a:lnTo>
                <a:lnTo>
                  <a:pt x="385779" y="7885845"/>
                </a:lnTo>
                <a:lnTo>
                  <a:pt x="285950" y="7841835"/>
                </a:lnTo>
                <a:lnTo>
                  <a:pt x="189505" y="7797825"/>
                </a:lnTo>
                <a:lnTo>
                  <a:pt x="93061" y="7755508"/>
                </a:lnTo>
                <a:lnTo>
                  <a:pt x="0" y="7713190"/>
                </a:lnTo>
                <a:lnTo>
                  <a:pt x="0" y="7569311"/>
                </a:lnTo>
                <a:lnTo>
                  <a:pt x="0" y="7427125"/>
                </a:lnTo>
                <a:lnTo>
                  <a:pt x="0" y="7391988"/>
                </a:lnTo>
                <a:lnTo>
                  <a:pt x="0" y="7283245"/>
                </a:lnTo>
                <a:lnTo>
                  <a:pt x="0" y="7259701"/>
                </a:lnTo>
                <a:lnTo>
                  <a:pt x="0" y="7137673"/>
                </a:lnTo>
                <a:lnTo>
                  <a:pt x="0" y="7128971"/>
                </a:lnTo>
                <a:lnTo>
                  <a:pt x="0" y="6996684"/>
                </a:lnTo>
                <a:lnTo>
                  <a:pt x="0" y="6993794"/>
                </a:lnTo>
                <a:lnTo>
                  <a:pt x="0" y="6862841"/>
                </a:lnTo>
                <a:lnTo>
                  <a:pt x="0" y="6851607"/>
                </a:lnTo>
                <a:lnTo>
                  <a:pt x="0" y="6730554"/>
                </a:lnTo>
                <a:lnTo>
                  <a:pt x="0" y="6707728"/>
                </a:lnTo>
                <a:lnTo>
                  <a:pt x="0" y="6599823"/>
                </a:lnTo>
                <a:lnTo>
                  <a:pt x="0" y="6562156"/>
                </a:lnTo>
                <a:lnTo>
                  <a:pt x="0" y="6467537"/>
                </a:lnTo>
                <a:lnTo>
                  <a:pt x="0" y="6418277"/>
                </a:lnTo>
                <a:lnTo>
                  <a:pt x="0" y="6333694"/>
                </a:lnTo>
                <a:lnTo>
                  <a:pt x="0" y="6274398"/>
                </a:lnTo>
                <a:lnTo>
                  <a:pt x="0" y="6201407"/>
                </a:lnTo>
                <a:lnTo>
                  <a:pt x="0" y="6069121"/>
                </a:lnTo>
                <a:lnTo>
                  <a:pt x="1692" y="5938390"/>
                </a:lnTo>
                <a:lnTo>
                  <a:pt x="1692" y="5842760"/>
                </a:lnTo>
                <a:lnTo>
                  <a:pt x="1692" y="5804547"/>
                </a:lnTo>
                <a:lnTo>
                  <a:pt x="1692" y="5698880"/>
                </a:lnTo>
                <a:lnTo>
                  <a:pt x="1692" y="5672260"/>
                </a:lnTo>
                <a:lnTo>
                  <a:pt x="1692" y="5553309"/>
                </a:lnTo>
                <a:lnTo>
                  <a:pt x="1692" y="5539973"/>
                </a:lnTo>
                <a:lnTo>
                  <a:pt x="1692" y="5409429"/>
                </a:lnTo>
                <a:lnTo>
                  <a:pt x="1692" y="5407983"/>
                </a:lnTo>
                <a:lnTo>
                  <a:pt x="0" y="5407737"/>
                </a:lnTo>
                <a:lnTo>
                  <a:pt x="0" y="5272287"/>
                </a:lnTo>
                <a:lnTo>
                  <a:pt x="0" y="5263779"/>
                </a:lnTo>
                <a:lnTo>
                  <a:pt x="0" y="5139928"/>
                </a:lnTo>
                <a:lnTo>
                  <a:pt x="0" y="5121514"/>
                </a:lnTo>
                <a:lnTo>
                  <a:pt x="0" y="5009125"/>
                </a:lnTo>
                <a:lnTo>
                  <a:pt x="0" y="4975863"/>
                </a:lnTo>
                <a:lnTo>
                  <a:pt x="0" y="4875210"/>
                </a:lnTo>
                <a:lnTo>
                  <a:pt x="0" y="4831905"/>
                </a:lnTo>
                <a:lnTo>
                  <a:pt x="0" y="4742850"/>
                </a:lnTo>
                <a:lnTo>
                  <a:pt x="0" y="4687947"/>
                </a:lnTo>
                <a:lnTo>
                  <a:pt x="0" y="4610491"/>
                </a:lnTo>
                <a:lnTo>
                  <a:pt x="0" y="4545683"/>
                </a:lnTo>
                <a:lnTo>
                  <a:pt x="0" y="4479690"/>
                </a:lnTo>
                <a:lnTo>
                  <a:pt x="0" y="4400031"/>
                </a:lnTo>
                <a:lnTo>
                  <a:pt x="0" y="4345773"/>
                </a:lnTo>
                <a:lnTo>
                  <a:pt x="0" y="4256073"/>
                </a:lnTo>
                <a:lnTo>
                  <a:pt x="0" y="4213414"/>
                </a:lnTo>
                <a:lnTo>
                  <a:pt x="0" y="4112116"/>
                </a:lnTo>
                <a:lnTo>
                  <a:pt x="0" y="4081055"/>
                </a:lnTo>
                <a:lnTo>
                  <a:pt x="0" y="3969851"/>
                </a:lnTo>
                <a:lnTo>
                  <a:pt x="0" y="3950253"/>
                </a:lnTo>
                <a:lnTo>
                  <a:pt x="0" y="3824200"/>
                </a:lnTo>
                <a:lnTo>
                  <a:pt x="0" y="3816337"/>
                </a:lnTo>
                <a:lnTo>
                  <a:pt x="0" y="3683978"/>
                </a:lnTo>
                <a:lnTo>
                  <a:pt x="0" y="3680242"/>
                </a:lnTo>
                <a:lnTo>
                  <a:pt x="0" y="3551619"/>
                </a:lnTo>
                <a:lnTo>
                  <a:pt x="0" y="3536284"/>
                </a:lnTo>
                <a:lnTo>
                  <a:pt x="0" y="3420817"/>
                </a:lnTo>
                <a:lnTo>
                  <a:pt x="0" y="3394020"/>
                </a:lnTo>
                <a:lnTo>
                  <a:pt x="0" y="3286900"/>
                </a:lnTo>
                <a:lnTo>
                  <a:pt x="0" y="3248368"/>
                </a:lnTo>
                <a:lnTo>
                  <a:pt x="0" y="3156098"/>
                </a:lnTo>
                <a:lnTo>
                  <a:pt x="0" y="3154541"/>
                </a:lnTo>
                <a:lnTo>
                  <a:pt x="0" y="3106103"/>
                </a:lnTo>
                <a:lnTo>
                  <a:pt x="0" y="3104410"/>
                </a:lnTo>
                <a:lnTo>
                  <a:pt x="0" y="3025225"/>
                </a:lnTo>
                <a:lnTo>
                  <a:pt x="0" y="2963761"/>
                </a:lnTo>
                <a:lnTo>
                  <a:pt x="0" y="2892794"/>
                </a:lnTo>
                <a:lnTo>
                  <a:pt x="0" y="2819725"/>
                </a:lnTo>
                <a:lnTo>
                  <a:pt x="0" y="2758804"/>
                </a:lnTo>
                <a:lnTo>
                  <a:pt x="0" y="2673994"/>
                </a:lnTo>
                <a:lnTo>
                  <a:pt x="0" y="2626372"/>
                </a:lnTo>
                <a:lnTo>
                  <a:pt x="0" y="2529957"/>
                </a:lnTo>
                <a:lnTo>
                  <a:pt x="0" y="2495500"/>
                </a:lnTo>
                <a:lnTo>
                  <a:pt x="0" y="2387616"/>
                </a:lnTo>
                <a:lnTo>
                  <a:pt x="0" y="2363068"/>
                </a:lnTo>
                <a:lnTo>
                  <a:pt x="0" y="2243579"/>
                </a:lnTo>
                <a:lnTo>
                  <a:pt x="0" y="2229079"/>
                </a:lnTo>
                <a:lnTo>
                  <a:pt x="0" y="2098205"/>
                </a:lnTo>
                <a:lnTo>
                  <a:pt x="0" y="2097848"/>
                </a:lnTo>
                <a:lnTo>
                  <a:pt x="0" y="1965774"/>
                </a:lnTo>
                <a:lnTo>
                  <a:pt x="0" y="1955506"/>
                </a:lnTo>
                <a:lnTo>
                  <a:pt x="0" y="1833344"/>
                </a:lnTo>
                <a:lnTo>
                  <a:pt x="0" y="1811470"/>
                </a:lnTo>
                <a:lnTo>
                  <a:pt x="0" y="1699354"/>
                </a:lnTo>
                <a:lnTo>
                  <a:pt x="0" y="1667434"/>
                </a:lnTo>
                <a:lnTo>
                  <a:pt x="0" y="1568481"/>
                </a:lnTo>
                <a:lnTo>
                  <a:pt x="0" y="1521703"/>
                </a:lnTo>
                <a:lnTo>
                  <a:pt x="0" y="1436049"/>
                </a:lnTo>
                <a:lnTo>
                  <a:pt x="0" y="1379361"/>
                </a:lnTo>
                <a:lnTo>
                  <a:pt x="0" y="1303618"/>
                </a:lnTo>
                <a:lnTo>
                  <a:pt x="0" y="1235324"/>
                </a:lnTo>
                <a:lnTo>
                  <a:pt x="0" y="1169629"/>
                </a:lnTo>
                <a:lnTo>
                  <a:pt x="0" y="1091288"/>
                </a:lnTo>
                <a:lnTo>
                  <a:pt x="0" y="1037197"/>
                </a:lnTo>
                <a:lnTo>
                  <a:pt x="0" y="945557"/>
                </a:lnTo>
                <a:lnTo>
                  <a:pt x="0" y="801520"/>
                </a:lnTo>
                <a:lnTo>
                  <a:pt x="96537" y="757462"/>
                </a:lnTo>
                <a:lnTo>
                  <a:pt x="189686" y="716793"/>
                </a:lnTo>
                <a:lnTo>
                  <a:pt x="286222" y="672735"/>
                </a:lnTo>
                <a:lnTo>
                  <a:pt x="386146" y="626982"/>
                </a:lnTo>
                <a:lnTo>
                  <a:pt x="487764" y="581229"/>
                </a:lnTo>
                <a:lnTo>
                  <a:pt x="589381" y="537171"/>
                </a:lnTo>
                <a:lnTo>
                  <a:pt x="690999" y="489724"/>
                </a:lnTo>
                <a:lnTo>
                  <a:pt x="799390" y="442277"/>
                </a:lnTo>
                <a:lnTo>
                  <a:pt x="912863" y="389746"/>
                </a:lnTo>
                <a:lnTo>
                  <a:pt x="1029723" y="337215"/>
                </a:lnTo>
                <a:lnTo>
                  <a:pt x="1148277" y="282989"/>
                </a:lnTo>
                <a:lnTo>
                  <a:pt x="1270217" y="228764"/>
                </a:lnTo>
                <a:lnTo>
                  <a:pt x="1393853" y="172844"/>
                </a:lnTo>
                <a:lnTo>
                  <a:pt x="1520875" y="116924"/>
                </a:lnTo>
                <a:lnTo>
                  <a:pt x="1647895" y="57615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dk1"/>
              </a:solidFill>
            </a:endParaRPr>
          </a:p>
        </p:txBody>
      </p:sp>
      <p:sp>
        <p:nvSpPr>
          <p:cNvPr id="1035" name="Google Shape;1035;p71"/>
          <p:cNvSpPr txBox="1"/>
          <p:nvPr/>
        </p:nvSpPr>
        <p:spPr>
          <a:xfrm>
            <a:off x="0" y="4820887"/>
            <a:ext cx="2964600" cy="19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649" b="1">
                <a:solidFill>
                  <a:schemeClr val="lt2"/>
                </a:solidFill>
              </a:rPr>
              <a:t>PRESENTATION TITLE</a:t>
            </a:r>
            <a:endParaRPr sz="699" b="1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72"/>
          <p:cNvSpPr/>
          <p:nvPr/>
        </p:nvSpPr>
        <p:spPr>
          <a:xfrm>
            <a:off x="6550415" y="1518856"/>
            <a:ext cx="1915158" cy="1843819"/>
          </a:xfrm>
          <a:custGeom>
            <a:avLst/>
            <a:gdLst/>
            <a:ahLst/>
            <a:cxnLst/>
            <a:rect l="l" t="t" r="r" b="b"/>
            <a:pathLst>
              <a:path w="3451" h="3321" extrusionOk="0">
                <a:moveTo>
                  <a:pt x="3392" y="2172"/>
                </a:moveTo>
                <a:lnTo>
                  <a:pt x="3377" y="2222"/>
                </a:lnTo>
                <a:lnTo>
                  <a:pt x="3361" y="2271"/>
                </a:lnTo>
                <a:lnTo>
                  <a:pt x="3346" y="2320"/>
                </a:lnTo>
                <a:lnTo>
                  <a:pt x="3327" y="2368"/>
                </a:lnTo>
                <a:lnTo>
                  <a:pt x="3307" y="2415"/>
                </a:lnTo>
                <a:lnTo>
                  <a:pt x="3287" y="2461"/>
                </a:lnTo>
                <a:lnTo>
                  <a:pt x="3264" y="2507"/>
                </a:lnTo>
                <a:lnTo>
                  <a:pt x="3240" y="2552"/>
                </a:lnTo>
                <a:lnTo>
                  <a:pt x="3216" y="2595"/>
                </a:lnTo>
                <a:lnTo>
                  <a:pt x="3190" y="2639"/>
                </a:lnTo>
                <a:lnTo>
                  <a:pt x="3163" y="2680"/>
                </a:lnTo>
                <a:lnTo>
                  <a:pt x="3135" y="2721"/>
                </a:lnTo>
                <a:lnTo>
                  <a:pt x="3105" y="2761"/>
                </a:lnTo>
                <a:lnTo>
                  <a:pt x="3075" y="2800"/>
                </a:lnTo>
                <a:lnTo>
                  <a:pt x="3045" y="2839"/>
                </a:lnTo>
                <a:lnTo>
                  <a:pt x="3012" y="2875"/>
                </a:lnTo>
                <a:lnTo>
                  <a:pt x="2978" y="2912"/>
                </a:lnTo>
                <a:lnTo>
                  <a:pt x="2944" y="2947"/>
                </a:lnTo>
                <a:lnTo>
                  <a:pt x="2909" y="2981"/>
                </a:lnTo>
                <a:lnTo>
                  <a:pt x="2873" y="3013"/>
                </a:lnTo>
                <a:lnTo>
                  <a:pt x="2836" y="3046"/>
                </a:lnTo>
                <a:lnTo>
                  <a:pt x="2798" y="3076"/>
                </a:lnTo>
                <a:lnTo>
                  <a:pt x="2760" y="3107"/>
                </a:lnTo>
                <a:lnTo>
                  <a:pt x="2721" y="3134"/>
                </a:lnTo>
                <a:lnTo>
                  <a:pt x="2680" y="3163"/>
                </a:lnTo>
                <a:lnTo>
                  <a:pt x="2640" y="3189"/>
                </a:lnTo>
                <a:lnTo>
                  <a:pt x="2598" y="3213"/>
                </a:lnTo>
                <a:lnTo>
                  <a:pt x="2555" y="3238"/>
                </a:lnTo>
                <a:lnTo>
                  <a:pt x="2513" y="3261"/>
                </a:lnTo>
                <a:lnTo>
                  <a:pt x="2469" y="3282"/>
                </a:lnTo>
                <a:lnTo>
                  <a:pt x="2425" y="3302"/>
                </a:lnTo>
                <a:lnTo>
                  <a:pt x="2379" y="3321"/>
                </a:lnTo>
                <a:lnTo>
                  <a:pt x="2372" y="3268"/>
                </a:lnTo>
                <a:lnTo>
                  <a:pt x="2362" y="3215"/>
                </a:lnTo>
                <a:lnTo>
                  <a:pt x="2351" y="3160"/>
                </a:lnTo>
                <a:lnTo>
                  <a:pt x="2336" y="3107"/>
                </a:lnTo>
                <a:lnTo>
                  <a:pt x="2312" y="3022"/>
                </a:lnTo>
                <a:lnTo>
                  <a:pt x="2283" y="2938"/>
                </a:lnTo>
                <a:lnTo>
                  <a:pt x="2250" y="2857"/>
                </a:lnTo>
                <a:lnTo>
                  <a:pt x="2212" y="2780"/>
                </a:lnTo>
                <a:lnTo>
                  <a:pt x="2172" y="2705"/>
                </a:lnTo>
                <a:lnTo>
                  <a:pt x="2129" y="2631"/>
                </a:lnTo>
                <a:lnTo>
                  <a:pt x="2083" y="2561"/>
                </a:lnTo>
                <a:lnTo>
                  <a:pt x="2032" y="2493"/>
                </a:lnTo>
                <a:lnTo>
                  <a:pt x="1979" y="2428"/>
                </a:lnTo>
                <a:lnTo>
                  <a:pt x="1923" y="2366"/>
                </a:lnTo>
                <a:lnTo>
                  <a:pt x="1864" y="2307"/>
                </a:lnTo>
                <a:lnTo>
                  <a:pt x="1802" y="2251"/>
                </a:lnTo>
                <a:lnTo>
                  <a:pt x="1739" y="2198"/>
                </a:lnTo>
                <a:lnTo>
                  <a:pt x="1672" y="2149"/>
                </a:lnTo>
                <a:lnTo>
                  <a:pt x="1603" y="2103"/>
                </a:lnTo>
                <a:lnTo>
                  <a:pt x="1533" y="2060"/>
                </a:lnTo>
                <a:lnTo>
                  <a:pt x="1461" y="2019"/>
                </a:lnTo>
                <a:lnTo>
                  <a:pt x="1386" y="1983"/>
                </a:lnTo>
                <a:lnTo>
                  <a:pt x="1309" y="1950"/>
                </a:lnTo>
                <a:lnTo>
                  <a:pt x="1232" y="1921"/>
                </a:lnTo>
                <a:lnTo>
                  <a:pt x="1152" y="1897"/>
                </a:lnTo>
                <a:lnTo>
                  <a:pt x="1072" y="1875"/>
                </a:lnTo>
                <a:lnTo>
                  <a:pt x="991" y="1858"/>
                </a:lnTo>
                <a:lnTo>
                  <a:pt x="908" y="1844"/>
                </a:lnTo>
                <a:lnTo>
                  <a:pt x="824" y="1835"/>
                </a:lnTo>
                <a:lnTo>
                  <a:pt x="739" y="1829"/>
                </a:lnTo>
                <a:lnTo>
                  <a:pt x="654" y="1828"/>
                </a:lnTo>
                <a:lnTo>
                  <a:pt x="569" y="1831"/>
                </a:lnTo>
                <a:lnTo>
                  <a:pt x="483" y="1838"/>
                </a:lnTo>
                <a:lnTo>
                  <a:pt x="396" y="1849"/>
                </a:lnTo>
                <a:lnTo>
                  <a:pt x="310" y="1867"/>
                </a:lnTo>
                <a:lnTo>
                  <a:pt x="224" y="1887"/>
                </a:lnTo>
                <a:lnTo>
                  <a:pt x="170" y="1903"/>
                </a:lnTo>
                <a:lnTo>
                  <a:pt x="119" y="1918"/>
                </a:lnTo>
                <a:lnTo>
                  <a:pt x="67" y="1937"/>
                </a:lnTo>
                <a:lnTo>
                  <a:pt x="16" y="1957"/>
                </a:lnTo>
                <a:lnTo>
                  <a:pt x="11" y="1916"/>
                </a:lnTo>
                <a:lnTo>
                  <a:pt x="6" y="1874"/>
                </a:lnTo>
                <a:lnTo>
                  <a:pt x="3" y="1832"/>
                </a:lnTo>
                <a:lnTo>
                  <a:pt x="2" y="1790"/>
                </a:lnTo>
                <a:lnTo>
                  <a:pt x="0" y="1749"/>
                </a:lnTo>
                <a:lnTo>
                  <a:pt x="0" y="1705"/>
                </a:lnTo>
                <a:lnTo>
                  <a:pt x="2" y="1664"/>
                </a:lnTo>
                <a:lnTo>
                  <a:pt x="3" y="1620"/>
                </a:lnTo>
                <a:lnTo>
                  <a:pt x="6" y="1579"/>
                </a:lnTo>
                <a:lnTo>
                  <a:pt x="11" y="1535"/>
                </a:lnTo>
                <a:lnTo>
                  <a:pt x="16" y="1492"/>
                </a:lnTo>
                <a:lnTo>
                  <a:pt x="22" y="1450"/>
                </a:lnTo>
                <a:lnTo>
                  <a:pt x="31" y="1407"/>
                </a:lnTo>
                <a:lnTo>
                  <a:pt x="39" y="1364"/>
                </a:lnTo>
                <a:lnTo>
                  <a:pt x="48" y="1321"/>
                </a:lnTo>
                <a:lnTo>
                  <a:pt x="60" y="1279"/>
                </a:lnTo>
                <a:lnTo>
                  <a:pt x="85" y="1194"/>
                </a:lnTo>
                <a:lnTo>
                  <a:pt x="114" y="1111"/>
                </a:lnTo>
                <a:lnTo>
                  <a:pt x="147" y="1030"/>
                </a:lnTo>
                <a:lnTo>
                  <a:pt x="183" y="952"/>
                </a:lnTo>
                <a:lnTo>
                  <a:pt x="224" y="876"/>
                </a:lnTo>
                <a:lnTo>
                  <a:pt x="267" y="804"/>
                </a:lnTo>
                <a:lnTo>
                  <a:pt x="314" y="733"/>
                </a:lnTo>
                <a:lnTo>
                  <a:pt x="365" y="666"/>
                </a:lnTo>
                <a:lnTo>
                  <a:pt x="418" y="601"/>
                </a:lnTo>
                <a:lnTo>
                  <a:pt x="473" y="539"/>
                </a:lnTo>
                <a:lnTo>
                  <a:pt x="532" y="480"/>
                </a:lnTo>
                <a:lnTo>
                  <a:pt x="594" y="424"/>
                </a:lnTo>
                <a:lnTo>
                  <a:pt x="657" y="370"/>
                </a:lnTo>
                <a:lnTo>
                  <a:pt x="725" y="321"/>
                </a:lnTo>
                <a:lnTo>
                  <a:pt x="792" y="274"/>
                </a:lnTo>
                <a:lnTo>
                  <a:pt x="863" y="231"/>
                </a:lnTo>
                <a:lnTo>
                  <a:pt x="936" y="192"/>
                </a:lnTo>
                <a:lnTo>
                  <a:pt x="1010" y="156"/>
                </a:lnTo>
                <a:lnTo>
                  <a:pt x="1086" y="123"/>
                </a:lnTo>
                <a:lnTo>
                  <a:pt x="1164" y="94"/>
                </a:lnTo>
                <a:lnTo>
                  <a:pt x="1243" y="68"/>
                </a:lnTo>
                <a:lnTo>
                  <a:pt x="1324" y="48"/>
                </a:lnTo>
                <a:lnTo>
                  <a:pt x="1406" y="29"/>
                </a:lnTo>
                <a:lnTo>
                  <a:pt x="1488" y="16"/>
                </a:lnTo>
                <a:lnTo>
                  <a:pt x="1573" y="6"/>
                </a:lnTo>
                <a:lnTo>
                  <a:pt x="1656" y="0"/>
                </a:lnTo>
                <a:lnTo>
                  <a:pt x="1741" y="0"/>
                </a:lnTo>
                <a:lnTo>
                  <a:pt x="1828" y="3"/>
                </a:lnTo>
                <a:lnTo>
                  <a:pt x="1913" y="10"/>
                </a:lnTo>
                <a:lnTo>
                  <a:pt x="1999" y="22"/>
                </a:lnTo>
                <a:lnTo>
                  <a:pt x="2086" y="38"/>
                </a:lnTo>
                <a:lnTo>
                  <a:pt x="2172" y="59"/>
                </a:lnTo>
                <a:lnTo>
                  <a:pt x="2257" y="84"/>
                </a:lnTo>
                <a:lnTo>
                  <a:pt x="2340" y="113"/>
                </a:lnTo>
                <a:lnTo>
                  <a:pt x="2421" y="146"/>
                </a:lnTo>
                <a:lnTo>
                  <a:pt x="2499" y="183"/>
                </a:lnTo>
                <a:lnTo>
                  <a:pt x="2575" y="223"/>
                </a:lnTo>
                <a:lnTo>
                  <a:pt x="2647" y="267"/>
                </a:lnTo>
                <a:lnTo>
                  <a:pt x="2718" y="313"/>
                </a:lnTo>
                <a:lnTo>
                  <a:pt x="2785" y="363"/>
                </a:lnTo>
                <a:lnTo>
                  <a:pt x="2850" y="416"/>
                </a:lnTo>
                <a:lnTo>
                  <a:pt x="2912" y="473"/>
                </a:lnTo>
                <a:lnTo>
                  <a:pt x="2971" y="532"/>
                </a:lnTo>
                <a:lnTo>
                  <a:pt x="3027" y="594"/>
                </a:lnTo>
                <a:lnTo>
                  <a:pt x="3081" y="657"/>
                </a:lnTo>
                <a:lnTo>
                  <a:pt x="3130" y="723"/>
                </a:lnTo>
                <a:lnTo>
                  <a:pt x="3177" y="792"/>
                </a:lnTo>
                <a:lnTo>
                  <a:pt x="3219" y="863"/>
                </a:lnTo>
                <a:lnTo>
                  <a:pt x="3259" y="935"/>
                </a:lnTo>
                <a:lnTo>
                  <a:pt x="3295" y="1010"/>
                </a:lnTo>
                <a:lnTo>
                  <a:pt x="3328" y="1086"/>
                </a:lnTo>
                <a:lnTo>
                  <a:pt x="3357" y="1164"/>
                </a:lnTo>
                <a:lnTo>
                  <a:pt x="3382" y="1243"/>
                </a:lnTo>
                <a:lnTo>
                  <a:pt x="3403" y="1324"/>
                </a:lnTo>
                <a:lnTo>
                  <a:pt x="3420" y="1406"/>
                </a:lnTo>
                <a:lnTo>
                  <a:pt x="3435" y="1488"/>
                </a:lnTo>
                <a:lnTo>
                  <a:pt x="3445" y="1571"/>
                </a:lnTo>
                <a:lnTo>
                  <a:pt x="3449" y="1656"/>
                </a:lnTo>
                <a:lnTo>
                  <a:pt x="3451" y="1741"/>
                </a:lnTo>
                <a:lnTo>
                  <a:pt x="3448" y="1826"/>
                </a:lnTo>
                <a:lnTo>
                  <a:pt x="3441" y="1913"/>
                </a:lnTo>
                <a:lnTo>
                  <a:pt x="3429" y="1999"/>
                </a:lnTo>
                <a:lnTo>
                  <a:pt x="3413" y="2086"/>
                </a:lnTo>
                <a:lnTo>
                  <a:pt x="3392" y="217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dk1"/>
              </a:solidFill>
            </a:endParaRPr>
          </a:p>
        </p:txBody>
      </p:sp>
      <p:sp>
        <p:nvSpPr>
          <p:cNvPr id="1041" name="Google Shape;1041;p72"/>
          <p:cNvSpPr/>
          <p:nvPr/>
        </p:nvSpPr>
        <p:spPr>
          <a:xfrm>
            <a:off x="6167384" y="2531236"/>
            <a:ext cx="1718646" cy="1914865"/>
          </a:xfrm>
          <a:custGeom>
            <a:avLst/>
            <a:gdLst/>
            <a:ahLst/>
            <a:cxnLst/>
            <a:rect l="l" t="t" r="r" b="b"/>
            <a:pathLst>
              <a:path w="3098" h="3451" extrusionOk="0">
                <a:moveTo>
                  <a:pt x="1373" y="3451"/>
                </a:moveTo>
                <a:lnTo>
                  <a:pt x="1321" y="3450"/>
                </a:lnTo>
                <a:lnTo>
                  <a:pt x="1269" y="3448"/>
                </a:lnTo>
                <a:lnTo>
                  <a:pt x="1217" y="3444"/>
                </a:lnTo>
                <a:lnTo>
                  <a:pt x="1167" y="3438"/>
                </a:lnTo>
                <a:lnTo>
                  <a:pt x="1116" y="3432"/>
                </a:lnTo>
                <a:lnTo>
                  <a:pt x="1066" y="3424"/>
                </a:lnTo>
                <a:lnTo>
                  <a:pt x="1015" y="3414"/>
                </a:lnTo>
                <a:lnTo>
                  <a:pt x="967" y="3403"/>
                </a:lnTo>
                <a:lnTo>
                  <a:pt x="919" y="3391"/>
                </a:lnTo>
                <a:lnTo>
                  <a:pt x="870" y="3376"/>
                </a:lnTo>
                <a:lnTo>
                  <a:pt x="823" y="3362"/>
                </a:lnTo>
                <a:lnTo>
                  <a:pt x="776" y="3344"/>
                </a:lnTo>
                <a:lnTo>
                  <a:pt x="730" y="3327"/>
                </a:lnTo>
                <a:lnTo>
                  <a:pt x="684" y="3308"/>
                </a:lnTo>
                <a:lnTo>
                  <a:pt x="640" y="3287"/>
                </a:lnTo>
                <a:lnTo>
                  <a:pt x="595" y="3267"/>
                </a:lnTo>
                <a:lnTo>
                  <a:pt x="552" y="3244"/>
                </a:lnTo>
                <a:lnTo>
                  <a:pt x="509" y="3219"/>
                </a:lnTo>
                <a:lnTo>
                  <a:pt x="467" y="3195"/>
                </a:lnTo>
                <a:lnTo>
                  <a:pt x="427" y="3167"/>
                </a:lnTo>
                <a:lnTo>
                  <a:pt x="386" y="3140"/>
                </a:lnTo>
                <a:lnTo>
                  <a:pt x="346" y="3111"/>
                </a:lnTo>
                <a:lnTo>
                  <a:pt x="307" y="3082"/>
                </a:lnTo>
                <a:lnTo>
                  <a:pt x="270" y="3052"/>
                </a:lnTo>
                <a:lnTo>
                  <a:pt x="232" y="3020"/>
                </a:lnTo>
                <a:lnTo>
                  <a:pt x="196" y="2987"/>
                </a:lnTo>
                <a:lnTo>
                  <a:pt x="162" y="2954"/>
                </a:lnTo>
                <a:lnTo>
                  <a:pt x="127" y="2918"/>
                </a:lnTo>
                <a:lnTo>
                  <a:pt x="94" y="2884"/>
                </a:lnTo>
                <a:lnTo>
                  <a:pt x="62" y="2846"/>
                </a:lnTo>
                <a:lnTo>
                  <a:pt x="31" y="2809"/>
                </a:lnTo>
                <a:lnTo>
                  <a:pt x="0" y="2771"/>
                </a:lnTo>
                <a:lnTo>
                  <a:pt x="51" y="2750"/>
                </a:lnTo>
                <a:lnTo>
                  <a:pt x="100" y="2725"/>
                </a:lnTo>
                <a:lnTo>
                  <a:pt x="149" y="2701"/>
                </a:lnTo>
                <a:lnTo>
                  <a:pt x="198" y="2673"/>
                </a:lnTo>
                <a:lnTo>
                  <a:pt x="272" y="2627"/>
                </a:lnTo>
                <a:lnTo>
                  <a:pt x="346" y="2577"/>
                </a:lnTo>
                <a:lnTo>
                  <a:pt x="415" y="2525"/>
                </a:lnTo>
                <a:lnTo>
                  <a:pt x="481" y="2469"/>
                </a:lnTo>
                <a:lnTo>
                  <a:pt x="543" y="2411"/>
                </a:lnTo>
                <a:lnTo>
                  <a:pt x="602" y="2349"/>
                </a:lnTo>
                <a:lnTo>
                  <a:pt x="658" y="2286"/>
                </a:lnTo>
                <a:lnTo>
                  <a:pt x="712" y="2220"/>
                </a:lnTo>
                <a:lnTo>
                  <a:pt x="759" y="2152"/>
                </a:lnTo>
                <a:lnTo>
                  <a:pt x="805" y="2081"/>
                </a:lnTo>
                <a:lnTo>
                  <a:pt x="847" y="2009"/>
                </a:lnTo>
                <a:lnTo>
                  <a:pt x="884" y="1936"/>
                </a:lnTo>
                <a:lnTo>
                  <a:pt x="919" y="1861"/>
                </a:lnTo>
                <a:lnTo>
                  <a:pt x="951" y="1783"/>
                </a:lnTo>
                <a:lnTo>
                  <a:pt x="978" y="1706"/>
                </a:lnTo>
                <a:lnTo>
                  <a:pt x="1001" y="1626"/>
                </a:lnTo>
                <a:lnTo>
                  <a:pt x="1020" y="1546"/>
                </a:lnTo>
                <a:lnTo>
                  <a:pt x="1036" y="1464"/>
                </a:lnTo>
                <a:lnTo>
                  <a:pt x="1047" y="1382"/>
                </a:lnTo>
                <a:lnTo>
                  <a:pt x="1056" y="1299"/>
                </a:lnTo>
                <a:lnTo>
                  <a:pt x="1060" y="1216"/>
                </a:lnTo>
                <a:lnTo>
                  <a:pt x="1059" y="1132"/>
                </a:lnTo>
                <a:lnTo>
                  <a:pt x="1056" y="1050"/>
                </a:lnTo>
                <a:lnTo>
                  <a:pt x="1047" y="967"/>
                </a:lnTo>
                <a:lnTo>
                  <a:pt x="1034" y="883"/>
                </a:lnTo>
                <a:lnTo>
                  <a:pt x="1018" y="800"/>
                </a:lnTo>
                <a:lnTo>
                  <a:pt x="997" y="718"/>
                </a:lnTo>
                <a:lnTo>
                  <a:pt x="972" y="636"/>
                </a:lnTo>
                <a:lnTo>
                  <a:pt x="943" y="555"/>
                </a:lnTo>
                <a:lnTo>
                  <a:pt x="909" y="474"/>
                </a:lnTo>
                <a:lnTo>
                  <a:pt x="871" y="395"/>
                </a:lnTo>
                <a:lnTo>
                  <a:pt x="828" y="317"/>
                </a:lnTo>
                <a:lnTo>
                  <a:pt x="799" y="270"/>
                </a:lnTo>
                <a:lnTo>
                  <a:pt x="771" y="222"/>
                </a:lnTo>
                <a:lnTo>
                  <a:pt x="739" y="178"/>
                </a:lnTo>
                <a:lnTo>
                  <a:pt x="707" y="134"/>
                </a:lnTo>
                <a:lnTo>
                  <a:pt x="746" y="119"/>
                </a:lnTo>
                <a:lnTo>
                  <a:pt x="785" y="104"/>
                </a:lnTo>
                <a:lnTo>
                  <a:pt x="824" y="90"/>
                </a:lnTo>
                <a:lnTo>
                  <a:pt x="864" y="77"/>
                </a:lnTo>
                <a:lnTo>
                  <a:pt x="905" y="65"/>
                </a:lnTo>
                <a:lnTo>
                  <a:pt x="946" y="54"/>
                </a:lnTo>
                <a:lnTo>
                  <a:pt x="987" y="44"/>
                </a:lnTo>
                <a:lnTo>
                  <a:pt x="1028" y="35"/>
                </a:lnTo>
                <a:lnTo>
                  <a:pt x="1070" y="26"/>
                </a:lnTo>
                <a:lnTo>
                  <a:pt x="1113" y="21"/>
                </a:lnTo>
                <a:lnTo>
                  <a:pt x="1155" y="13"/>
                </a:lnTo>
                <a:lnTo>
                  <a:pt x="1198" y="9"/>
                </a:lnTo>
                <a:lnTo>
                  <a:pt x="1242" y="5"/>
                </a:lnTo>
                <a:lnTo>
                  <a:pt x="1285" y="3"/>
                </a:lnTo>
                <a:lnTo>
                  <a:pt x="1329" y="0"/>
                </a:lnTo>
                <a:lnTo>
                  <a:pt x="1373" y="0"/>
                </a:lnTo>
                <a:lnTo>
                  <a:pt x="1462" y="3"/>
                </a:lnTo>
                <a:lnTo>
                  <a:pt x="1550" y="9"/>
                </a:lnTo>
                <a:lnTo>
                  <a:pt x="1636" y="21"/>
                </a:lnTo>
                <a:lnTo>
                  <a:pt x="1721" y="35"/>
                </a:lnTo>
                <a:lnTo>
                  <a:pt x="1805" y="55"/>
                </a:lnTo>
                <a:lnTo>
                  <a:pt x="1887" y="78"/>
                </a:lnTo>
                <a:lnTo>
                  <a:pt x="1966" y="106"/>
                </a:lnTo>
                <a:lnTo>
                  <a:pt x="2045" y="136"/>
                </a:lnTo>
                <a:lnTo>
                  <a:pt x="2121" y="170"/>
                </a:lnTo>
                <a:lnTo>
                  <a:pt x="2195" y="209"/>
                </a:lnTo>
                <a:lnTo>
                  <a:pt x="2268" y="250"/>
                </a:lnTo>
                <a:lnTo>
                  <a:pt x="2337" y="296"/>
                </a:lnTo>
                <a:lnTo>
                  <a:pt x="2405" y="343"/>
                </a:lnTo>
                <a:lnTo>
                  <a:pt x="2470" y="395"/>
                </a:lnTo>
                <a:lnTo>
                  <a:pt x="2533" y="448"/>
                </a:lnTo>
                <a:lnTo>
                  <a:pt x="2592" y="506"/>
                </a:lnTo>
                <a:lnTo>
                  <a:pt x="2650" y="566"/>
                </a:lnTo>
                <a:lnTo>
                  <a:pt x="2705" y="628"/>
                </a:lnTo>
                <a:lnTo>
                  <a:pt x="2755" y="693"/>
                </a:lnTo>
                <a:lnTo>
                  <a:pt x="2804" y="761"/>
                </a:lnTo>
                <a:lnTo>
                  <a:pt x="2849" y="831"/>
                </a:lnTo>
                <a:lnTo>
                  <a:pt x="2890" y="903"/>
                </a:lnTo>
                <a:lnTo>
                  <a:pt x="2928" y="978"/>
                </a:lnTo>
                <a:lnTo>
                  <a:pt x="2962" y="1055"/>
                </a:lnTo>
                <a:lnTo>
                  <a:pt x="2994" y="1132"/>
                </a:lnTo>
                <a:lnTo>
                  <a:pt x="3020" y="1213"/>
                </a:lnTo>
                <a:lnTo>
                  <a:pt x="3044" y="1295"/>
                </a:lnTo>
                <a:lnTo>
                  <a:pt x="3063" y="1379"/>
                </a:lnTo>
                <a:lnTo>
                  <a:pt x="3079" y="1464"/>
                </a:lnTo>
                <a:lnTo>
                  <a:pt x="3089" y="1550"/>
                </a:lnTo>
                <a:lnTo>
                  <a:pt x="3096" y="1636"/>
                </a:lnTo>
                <a:lnTo>
                  <a:pt x="3098" y="1726"/>
                </a:lnTo>
                <a:lnTo>
                  <a:pt x="3096" y="1815"/>
                </a:lnTo>
                <a:lnTo>
                  <a:pt x="3089" y="1901"/>
                </a:lnTo>
                <a:lnTo>
                  <a:pt x="3079" y="1988"/>
                </a:lnTo>
                <a:lnTo>
                  <a:pt x="3063" y="2073"/>
                </a:lnTo>
                <a:lnTo>
                  <a:pt x="3044" y="2156"/>
                </a:lnTo>
                <a:lnTo>
                  <a:pt x="3020" y="2238"/>
                </a:lnTo>
                <a:lnTo>
                  <a:pt x="2994" y="2319"/>
                </a:lnTo>
                <a:lnTo>
                  <a:pt x="2962" y="2397"/>
                </a:lnTo>
                <a:lnTo>
                  <a:pt x="2928" y="2473"/>
                </a:lnTo>
                <a:lnTo>
                  <a:pt x="2890" y="2548"/>
                </a:lnTo>
                <a:lnTo>
                  <a:pt x="2849" y="2620"/>
                </a:lnTo>
                <a:lnTo>
                  <a:pt x="2804" y="2691"/>
                </a:lnTo>
                <a:lnTo>
                  <a:pt x="2755" y="2758"/>
                </a:lnTo>
                <a:lnTo>
                  <a:pt x="2705" y="2823"/>
                </a:lnTo>
                <a:lnTo>
                  <a:pt x="2650" y="2885"/>
                </a:lnTo>
                <a:lnTo>
                  <a:pt x="2592" y="2946"/>
                </a:lnTo>
                <a:lnTo>
                  <a:pt x="2533" y="3003"/>
                </a:lnTo>
                <a:lnTo>
                  <a:pt x="2470" y="3056"/>
                </a:lnTo>
                <a:lnTo>
                  <a:pt x="2405" y="3108"/>
                </a:lnTo>
                <a:lnTo>
                  <a:pt x="2337" y="3156"/>
                </a:lnTo>
                <a:lnTo>
                  <a:pt x="2268" y="3202"/>
                </a:lnTo>
                <a:lnTo>
                  <a:pt x="2195" y="3242"/>
                </a:lnTo>
                <a:lnTo>
                  <a:pt x="2121" y="3281"/>
                </a:lnTo>
                <a:lnTo>
                  <a:pt x="2045" y="3316"/>
                </a:lnTo>
                <a:lnTo>
                  <a:pt x="1966" y="3346"/>
                </a:lnTo>
                <a:lnTo>
                  <a:pt x="1887" y="3373"/>
                </a:lnTo>
                <a:lnTo>
                  <a:pt x="1805" y="3396"/>
                </a:lnTo>
                <a:lnTo>
                  <a:pt x="1721" y="3416"/>
                </a:lnTo>
                <a:lnTo>
                  <a:pt x="1636" y="3431"/>
                </a:lnTo>
                <a:lnTo>
                  <a:pt x="1550" y="3442"/>
                </a:lnTo>
                <a:lnTo>
                  <a:pt x="1462" y="3448"/>
                </a:lnTo>
                <a:lnTo>
                  <a:pt x="1373" y="34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dk1"/>
              </a:solidFill>
            </a:endParaRPr>
          </a:p>
        </p:txBody>
      </p:sp>
      <p:sp>
        <p:nvSpPr>
          <p:cNvPr id="1042" name="Google Shape;1042;p72"/>
          <p:cNvSpPr/>
          <p:nvPr/>
        </p:nvSpPr>
        <p:spPr>
          <a:xfrm>
            <a:off x="4843982" y="2605611"/>
            <a:ext cx="1915164" cy="1542996"/>
          </a:xfrm>
          <a:custGeom>
            <a:avLst/>
            <a:gdLst/>
            <a:ahLst/>
            <a:cxnLst/>
            <a:rect l="l" t="t" r="r" b="b"/>
            <a:pathLst>
              <a:path w="3450" h="2781" extrusionOk="0">
                <a:moveTo>
                  <a:pt x="59" y="1502"/>
                </a:moveTo>
                <a:lnTo>
                  <a:pt x="46" y="1452"/>
                </a:lnTo>
                <a:lnTo>
                  <a:pt x="35" y="1400"/>
                </a:lnTo>
                <a:lnTo>
                  <a:pt x="26" y="1350"/>
                </a:lnTo>
                <a:lnTo>
                  <a:pt x="17" y="1299"/>
                </a:lnTo>
                <a:lnTo>
                  <a:pt x="10" y="1249"/>
                </a:lnTo>
                <a:lnTo>
                  <a:pt x="6" y="1199"/>
                </a:lnTo>
                <a:lnTo>
                  <a:pt x="3" y="1148"/>
                </a:lnTo>
                <a:lnTo>
                  <a:pt x="0" y="1098"/>
                </a:lnTo>
                <a:lnTo>
                  <a:pt x="0" y="1047"/>
                </a:lnTo>
                <a:lnTo>
                  <a:pt x="0" y="997"/>
                </a:lnTo>
                <a:lnTo>
                  <a:pt x="3" y="947"/>
                </a:lnTo>
                <a:lnTo>
                  <a:pt x="7" y="898"/>
                </a:lnTo>
                <a:lnTo>
                  <a:pt x="12" y="849"/>
                </a:lnTo>
                <a:lnTo>
                  <a:pt x="19" y="800"/>
                </a:lnTo>
                <a:lnTo>
                  <a:pt x="27" y="751"/>
                </a:lnTo>
                <a:lnTo>
                  <a:pt x="36" y="703"/>
                </a:lnTo>
                <a:lnTo>
                  <a:pt x="48" y="654"/>
                </a:lnTo>
                <a:lnTo>
                  <a:pt x="59" y="607"/>
                </a:lnTo>
                <a:lnTo>
                  <a:pt x="72" y="561"/>
                </a:lnTo>
                <a:lnTo>
                  <a:pt x="88" y="513"/>
                </a:lnTo>
                <a:lnTo>
                  <a:pt x="104" y="467"/>
                </a:lnTo>
                <a:lnTo>
                  <a:pt x="121" y="422"/>
                </a:lnTo>
                <a:lnTo>
                  <a:pt x="140" y="376"/>
                </a:lnTo>
                <a:lnTo>
                  <a:pt x="158" y="333"/>
                </a:lnTo>
                <a:lnTo>
                  <a:pt x="180" y="288"/>
                </a:lnTo>
                <a:lnTo>
                  <a:pt x="203" y="245"/>
                </a:lnTo>
                <a:lnTo>
                  <a:pt x="226" y="202"/>
                </a:lnTo>
                <a:lnTo>
                  <a:pt x="251" y="160"/>
                </a:lnTo>
                <a:lnTo>
                  <a:pt x="277" y="120"/>
                </a:lnTo>
                <a:lnTo>
                  <a:pt x="304" y="80"/>
                </a:lnTo>
                <a:lnTo>
                  <a:pt x="331" y="39"/>
                </a:lnTo>
                <a:lnTo>
                  <a:pt x="360" y="0"/>
                </a:lnTo>
                <a:lnTo>
                  <a:pt x="395" y="42"/>
                </a:lnTo>
                <a:lnTo>
                  <a:pt x="431" y="84"/>
                </a:lnTo>
                <a:lnTo>
                  <a:pt x="467" y="126"/>
                </a:lnTo>
                <a:lnTo>
                  <a:pt x="506" y="165"/>
                </a:lnTo>
                <a:lnTo>
                  <a:pt x="570" y="226"/>
                </a:lnTo>
                <a:lnTo>
                  <a:pt x="637" y="283"/>
                </a:lnTo>
                <a:lnTo>
                  <a:pt x="706" y="336"/>
                </a:lnTo>
                <a:lnTo>
                  <a:pt x="776" y="386"/>
                </a:lnTo>
                <a:lnTo>
                  <a:pt x="848" y="431"/>
                </a:lnTo>
                <a:lnTo>
                  <a:pt x="923" y="473"/>
                </a:lnTo>
                <a:lnTo>
                  <a:pt x="999" y="510"/>
                </a:lnTo>
                <a:lnTo>
                  <a:pt x="1076" y="543"/>
                </a:lnTo>
                <a:lnTo>
                  <a:pt x="1155" y="574"/>
                </a:lnTo>
                <a:lnTo>
                  <a:pt x="1234" y="599"/>
                </a:lnTo>
                <a:lnTo>
                  <a:pt x="1315" y="621"/>
                </a:lnTo>
                <a:lnTo>
                  <a:pt x="1395" y="638"/>
                </a:lnTo>
                <a:lnTo>
                  <a:pt x="1478" y="653"/>
                </a:lnTo>
                <a:lnTo>
                  <a:pt x="1560" y="661"/>
                </a:lnTo>
                <a:lnTo>
                  <a:pt x="1643" y="669"/>
                </a:lnTo>
                <a:lnTo>
                  <a:pt x="1725" y="670"/>
                </a:lnTo>
                <a:lnTo>
                  <a:pt x="1807" y="669"/>
                </a:lnTo>
                <a:lnTo>
                  <a:pt x="1891" y="661"/>
                </a:lnTo>
                <a:lnTo>
                  <a:pt x="1973" y="653"/>
                </a:lnTo>
                <a:lnTo>
                  <a:pt x="2055" y="638"/>
                </a:lnTo>
                <a:lnTo>
                  <a:pt x="2136" y="621"/>
                </a:lnTo>
                <a:lnTo>
                  <a:pt x="2216" y="599"/>
                </a:lnTo>
                <a:lnTo>
                  <a:pt x="2295" y="574"/>
                </a:lnTo>
                <a:lnTo>
                  <a:pt x="2375" y="543"/>
                </a:lnTo>
                <a:lnTo>
                  <a:pt x="2451" y="510"/>
                </a:lnTo>
                <a:lnTo>
                  <a:pt x="2527" y="473"/>
                </a:lnTo>
                <a:lnTo>
                  <a:pt x="2602" y="431"/>
                </a:lnTo>
                <a:lnTo>
                  <a:pt x="2674" y="386"/>
                </a:lnTo>
                <a:lnTo>
                  <a:pt x="2745" y="336"/>
                </a:lnTo>
                <a:lnTo>
                  <a:pt x="2814" y="283"/>
                </a:lnTo>
                <a:lnTo>
                  <a:pt x="2880" y="226"/>
                </a:lnTo>
                <a:lnTo>
                  <a:pt x="2945" y="165"/>
                </a:lnTo>
                <a:lnTo>
                  <a:pt x="2984" y="124"/>
                </a:lnTo>
                <a:lnTo>
                  <a:pt x="3021" y="84"/>
                </a:lnTo>
                <a:lnTo>
                  <a:pt x="3056" y="42"/>
                </a:lnTo>
                <a:lnTo>
                  <a:pt x="3090" y="0"/>
                </a:lnTo>
                <a:lnTo>
                  <a:pt x="3115" y="33"/>
                </a:lnTo>
                <a:lnTo>
                  <a:pt x="3139" y="67"/>
                </a:lnTo>
                <a:lnTo>
                  <a:pt x="3164" y="101"/>
                </a:lnTo>
                <a:lnTo>
                  <a:pt x="3185" y="137"/>
                </a:lnTo>
                <a:lnTo>
                  <a:pt x="3208" y="173"/>
                </a:lnTo>
                <a:lnTo>
                  <a:pt x="3229" y="209"/>
                </a:lnTo>
                <a:lnTo>
                  <a:pt x="3249" y="247"/>
                </a:lnTo>
                <a:lnTo>
                  <a:pt x="3269" y="284"/>
                </a:lnTo>
                <a:lnTo>
                  <a:pt x="3288" y="323"/>
                </a:lnTo>
                <a:lnTo>
                  <a:pt x="3305" y="362"/>
                </a:lnTo>
                <a:lnTo>
                  <a:pt x="3322" y="402"/>
                </a:lnTo>
                <a:lnTo>
                  <a:pt x="3338" y="442"/>
                </a:lnTo>
                <a:lnTo>
                  <a:pt x="3352" y="483"/>
                </a:lnTo>
                <a:lnTo>
                  <a:pt x="3367" y="525"/>
                </a:lnTo>
                <a:lnTo>
                  <a:pt x="3380" y="566"/>
                </a:lnTo>
                <a:lnTo>
                  <a:pt x="3391" y="610"/>
                </a:lnTo>
                <a:lnTo>
                  <a:pt x="3413" y="696"/>
                </a:lnTo>
                <a:lnTo>
                  <a:pt x="3429" y="781"/>
                </a:lnTo>
                <a:lnTo>
                  <a:pt x="3440" y="867"/>
                </a:lnTo>
                <a:lnTo>
                  <a:pt x="3447" y="954"/>
                </a:lnTo>
                <a:lnTo>
                  <a:pt x="3450" y="1040"/>
                </a:lnTo>
                <a:lnTo>
                  <a:pt x="3449" y="1125"/>
                </a:lnTo>
                <a:lnTo>
                  <a:pt x="3443" y="1209"/>
                </a:lnTo>
                <a:lnTo>
                  <a:pt x="3434" y="1292"/>
                </a:lnTo>
                <a:lnTo>
                  <a:pt x="3420" y="1376"/>
                </a:lnTo>
                <a:lnTo>
                  <a:pt x="3403" y="1458"/>
                </a:lnTo>
                <a:lnTo>
                  <a:pt x="3381" y="1537"/>
                </a:lnTo>
                <a:lnTo>
                  <a:pt x="3357" y="1616"/>
                </a:lnTo>
                <a:lnTo>
                  <a:pt x="3328" y="1695"/>
                </a:lnTo>
                <a:lnTo>
                  <a:pt x="3295" y="1770"/>
                </a:lnTo>
                <a:lnTo>
                  <a:pt x="3259" y="1845"/>
                </a:lnTo>
                <a:lnTo>
                  <a:pt x="3218" y="1919"/>
                </a:lnTo>
                <a:lnTo>
                  <a:pt x="3175" y="1989"/>
                </a:lnTo>
                <a:lnTo>
                  <a:pt x="3129" y="2057"/>
                </a:lnTo>
                <a:lnTo>
                  <a:pt x="3080" y="2123"/>
                </a:lnTo>
                <a:lnTo>
                  <a:pt x="3027" y="2188"/>
                </a:lnTo>
                <a:lnTo>
                  <a:pt x="2971" y="2250"/>
                </a:lnTo>
                <a:lnTo>
                  <a:pt x="2912" y="2307"/>
                </a:lnTo>
                <a:lnTo>
                  <a:pt x="2850" y="2364"/>
                </a:lnTo>
                <a:lnTo>
                  <a:pt x="2785" y="2417"/>
                </a:lnTo>
                <a:lnTo>
                  <a:pt x="2717" y="2467"/>
                </a:lnTo>
                <a:lnTo>
                  <a:pt x="2647" y="2515"/>
                </a:lnTo>
                <a:lnTo>
                  <a:pt x="2573" y="2558"/>
                </a:lnTo>
                <a:lnTo>
                  <a:pt x="2498" y="2598"/>
                </a:lnTo>
                <a:lnTo>
                  <a:pt x="2421" y="2634"/>
                </a:lnTo>
                <a:lnTo>
                  <a:pt x="2340" y="2667"/>
                </a:lnTo>
                <a:lnTo>
                  <a:pt x="2257" y="2696"/>
                </a:lnTo>
                <a:lnTo>
                  <a:pt x="2172" y="2722"/>
                </a:lnTo>
                <a:lnTo>
                  <a:pt x="2085" y="2742"/>
                </a:lnTo>
                <a:lnTo>
                  <a:pt x="1999" y="2760"/>
                </a:lnTo>
                <a:lnTo>
                  <a:pt x="1912" y="2771"/>
                </a:lnTo>
                <a:lnTo>
                  <a:pt x="1827" y="2778"/>
                </a:lnTo>
                <a:lnTo>
                  <a:pt x="1741" y="2781"/>
                </a:lnTo>
                <a:lnTo>
                  <a:pt x="1656" y="2780"/>
                </a:lnTo>
                <a:lnTo>
                  <a:pt x="1571" y="2774"/>
                </a:lnTo>
                <a:lnTo>
                  <a:pt x="1488" y="2765"/>
                </a:lnTo>
                <a:lnTo>
                  <a:pt x="1406" y="2751"/>
                </a:lnTo>
                <a:lnTo>
                  <a:pt x="1323" y="2734"/>
                </a:lnTo>
                <a:lnTo>
                  <a:pt x="1243" y="2712"/>
                </a:lnTo>
                <a:lnTo>
                  <a:pt x="1164" y="2688"/>
                </a:lnTo>
                <a:lnTo>
                  <a:pt x="1086" y="2657"/>
                </a:lnTo>
                <a:lnTo>
                  <a:pt x="1010" y="2626"/>
                </a:lnTo>
                <a:lnTo>
                  <a:pt x="936" y="2590"/>
                </a:lnTo>
                <a:lnTo>
                  <a:pt x="863" y="2549"/>
                </a:lnTo>
                <a:lnTo>
                  <a:pt x="792" y="2506"/>
                </a:lnTo>
                <a:lnTo>
                  <a:pt x="723" y="2460"/>
                </a:lnTo>
                <a:lnTo>
                  <a:pt x="657" y="2410"/>
                </a:lnTo>
                <a:lnTo>
                  <a:pt x="593" y="2358"/>
                </a:lnTo>
                <a:lnTo>
                  <a:pt x="531" y="2302"/>
                </a:lnTo>
                <a:lnTo>
                  <a:pt x="472" y="2243"/>
                </a:lnTo>
                <a:lnTo>
                  <a:pt x="416" y="2181"/>
                </a:lnTo>
                <a:lnTo>
                  <a:pt x="364" y="2116"/>
                </a:lnTo>
                <a:lnTo>
                  <a:pt x="314" y="2048"/>
                </a:lnTo>
                <a:lnTo>
                  <a:pt x="266" y="1978"/>
                </a:lnTo>
                <a:lnTo>
                  <a:pt x="223" y="1904"/>
                </a:lnTo>
                <a:lnTo>
                  <a:pt x="183" y="1829"/>
                </a:lnTo>
                <a:lnTo>
                  <a:pt x="146" y="1750"/>
                </a:lnTo>
                <a:lnTo>
                  <a:pt x="114" y="1669"/>
                </a:lnTo>
                <a:lnTo>
                  <a:pt x="84" y="1587"/>
                </a:lnTo>
                <a:lnTo>
                  <a:pt x="59" y="150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dk1"/>
              </a:solidFill>
            </a:endParaRPr>
          </a:p>
        </p:txBody>
      </p:sp>
      <p:sp>
        <p:nvSpPr>
          <p:cNvPr id="1043" name="Google Shape;1043;p72"/>
          <p:cNvSpPr/>
          <p:nvPr/>
        </p:nvSpPr>
        <p:spPr>
          <a:xfrm>
            <a:off x="4778477" y="1158084"/>
            <a:ext cx="1780825" cy="1914865"/>
          </a:xfrm>
          <a:custGeom>
            <a:avLst/>
            <a:gdLst/>
            <a:ahLst/>
            <a:cxnLst/>
            <a:rect l="l" t="t" r="r" b="b"/>
            <a:pathLst>
              <a:path w="3208" h="3451" extrusionOk="0">
                <a:moveTo>
                  <a:pt x="697" y="340"/>
                </a:moveTo>
                <a:lnTo>
                  <a:pt x="740" y="310"/>
                </a:lnTo>
                <a:lnTo>
                  <a:pt x="783" y="281"/>
                </a:lnTo>
                <a:lnTo>
                  <a:pt x="827" y="254"/>
                </a:lnTo>
                <a:lnTo>
                  <a:pt x="871" y="226"/>
                </a:lnTo>
                <a:lnTo>
                  <a:pt x="916" y="202"/>
                </a:lnTo>
                <a:lnTo>
                  <a:pt x="960" y="179"/>
                </a:lnTo>
                <a:lnTo>
                  <a:pt x="1007" y="157"/>
                </a:lnTo>
                <a:lnTo>
                  <a:pt x="1053" y="137"/>
                </a:lnTo>
                <a:lnTo>
                  <a:pt x="1099" y="118"/>
                </a:lnTo>
                <a:lnTo>
                  <a:pt x="1146" y="101"/>
                </a:lnTo>
                <a:lnTo>
                  <a:pt x="1192" y="84"/>
                </a:lnTo>
                <a:lnTo>
                  <a:pt x="1240" y="69"/>
                </a:lnTo>
                <a:lnTo>
                  <a:pt x="1289" y="56"/>
                </a:lnTo>
                <a:lnTo>
                  <a:pt x="1336" y="45"/>
                </a:lnTo>
                <a:lnTo>
                  <a:pt x="1384" y="35"/>
                </a:lnTo>
                <a:lnTo>
                  <a:pt x="1433" y="26"/>
                </a:lnTo>
                <a:lnTo>
                  <a:pt x="1482" y="18"/>
                </a:lnTo>
                <a:lnTo>
                  <a:pt x="1529" y="12"/>
                </a:lnTo>
                <a:lnTo>
                  <a:pt x="1578" y="7"/>
                </a:lnTo>
                <a:lnTo>
                  <a:pt x="1627" y="3"/>
                </a:lnTo>
                <a:lnTo>
                  <a:pt x="1676" y="2"/>
                </a:lnTo>
                <a:lnTo>
                  <a:pt x="1725" y="0"/>
                </a:lnTo>
                <a:lnTo>
                  <a:pt x="1773" y="2"/>
                </a:lnTo>
                <a:lnTo>
                  <a:pt x="1822" y="3"/>
                </a:lnTo>
                <a:lnTo>
                  <a:pt x="1871" y="7"/>
                </a:lnTo>
                <a:lnTo>
                  <a:pt x="1920" y="12"/>
                </a:lnTo>
                <a:lnTo>
                  <a:pt x="1967" y="18"/>
                </a:lnTo>
                <a:lnTo>
                  <a:pt x="2015" y="26"/>
                </a:lnTo>
                <a:lnTo>
                  <a:pt x="2064" y="35"/>
                </a:lnTo>
                <a:lnTo>
                  <a:pt x="2111" y="45"/>
                </a:lnTo>
                <a:lnTo>
                  <a:pt x="2159" y="56"/>
                </a:lnTo>
                <a:lnTo>
                  <a:pt x="2205" y="69"/>
                </a:lnTo>
                <a:lnTo>
                  <a:pt x="2177" y="115"/>
                </a:lnTo>
                <a:lnTo>
                  <a:pt x="2153" y="164"/>
                </a:lnTo>
                <a:lnTo>
                  <a:pt x="2128" y="213"/>
                </a:lnTo>
                <a:lnTo>
                  <a:pt x="2105" y="264"/>
                </a:lnTo>
                <a:lnTo>
                  <a:pt x="2072" y="347"/>
                </a:lnTo>
                <a:lnTo>
                  <a:pt x="2043" y="429"/>
                </a:lnTo>
                <a:lnTo>
                  <a:pt x="2019" y="513"/>
                </a:lnTo>
                <a:lnTo>
                  <a:pt x="1999" y="596"/>
                </a:lnTo>
                <a:lnTo>
                  <a:pt x="1983" y="681"/>
                </a:lnTo>
                <a:lnTo>
                  <a:pt x="1973" y="766"/>
                </a:lnTo>
                <a:lnTo>
                  <a:pt x="1966" y="850"/>
                </a:lnTo>
                <a:lnTo>
                  <a:pt x="1963" y="935"/>
                </a:lnTo>
                <a:lnTo>
                  <a:pt x="1964" y="1018"/>
                </a:lnTo>
                <a:lnTo>
                  <a:pt x="1968" y="1102"/>
                </a:lnTo>
                <a:lnTo>
                  <a:pt x="1979" y="1184"/>
                </a:lnTo>
                <a:lnTo>
                  <a:pt x="1992" y="1266"/>
                </a:lnTo>
                <a:lnTo>
                  <a:pt x="2009" y="1348"/>
                </a:lnTo>
                <a:lnTo>
                  <a:pt x="2030" y="1427"/>
                </a:lnTo>
                <a:lnTo>
                  <a:pt x="2055" y="1507"/>
                </a:lnTo>
                <a:lnTo>
                  <a:pt x="2084" y="1584"/>
                </a:lnTo>
                <a:lnTo>
                  <a:pt x="2115" y="1661"/>
                </a:lnTo>
                <a:lnTo>
                  <a:pt x="2151" y="1736"/>
                </a:lnTo>
                <a:lnTo>
                  <a:pt x="2192" y="1808"/>
                </a:lnTo>
                <a:lnTo>
                  <a:pt x="2233" y="1880"/>
                </a:lnTo>
                <a:lnTo>
                  <a:pt x="2281" y="1949"/>
                </a:lnTo>
                <a:lnTo>
                  <a:pt x="2330" y="2015"/>
                </a:lnTo>
                <a:lnTo>
                  <a:pt x="2383" y="2080"/>
                </a:lnTo>
                <a:lnTo>
                  <a:pt x="2439" y="2142"/>
                </a:lnTo>
                <a:lnTo>
                  <a:pt x="2498" y="2201"/>
                </a:lnTo>
                <a:lnTo>
                  <a:pt x="2562" y="2258"/>
                </a:lnTo>
                <a:lnTo>
                  <a:pt x="2628" y="2312"/>
                </a:lnTo>
                <a:lnTo>
                  <a:pt x="2697" y="2364"/>
                </a:lnTo>
                <a:lnTo>
                  <a:pt x="2768" y="2411"/>
                </a:lnTo>
                <a:lnTo>
                  <a:pt x="2843" y="2454"/>
                </a:lnTo>
                <a:lnTo>
                  <a:pt x="2920" y="2496"/>
                </a:lnTo>
                <a:lnTo>
                  <a:pt x="3001" y="2533"/>
                </a:lnTo>
                <a:lnTo>
                  <a:pt x="3053" y="2555"/>
                </a:lnTo>
                <a:lnTo>
                  <a:pt x="3105" y="2574"/>
                </a:lnTo>
                <a:lnTo>
                  <a:pt x="3156" y="2593"/>
                </a:lnTo>
                <a:lnTo>
                  <a:pt x="3208" y="2608"/>
                </a:lnTo>
                <a:lnTo>
                  <a:pt x="3187" y="2643"/>
                </a:lnTo>
                <a:lnTo>
                  <a:pt x="3164" y="2679"/>
                </a:lnTo>
                <a:lnTo>
                  <a:pt x="3141" y="2713"/>
                </a:lnTo>
                <a:lnTo>
                  <a:pt x="3116" y="2748"/>
                </a:lnTo>
                <a:lnTo>
                  <a:pt x="3090" y="2781"/>
                </a:lnTo>
                <a:lnTo>
                  <a:pt x="3064" y="2814"/>
                </a:lnTo>
                <a:lnTo>
                  <a:pt x="3037" y="2847"/>
                </a:lnTo>
                <a:lnTo>
                  <a:pt x="3008" y="2879"/>
                </a:lnTo>
                <a:lnTo>
                  <a:pt x="2979" y="2911"/>
                </a:lnTo>
                <a:lnTo>
                  <a:pt x="2951" y="2941"/>
                </a:lnTo>
                <a:lnTo>
                  <a:pt x="2919" y="2971"/>
                </a:lnTo>
                <a:lnTo>
                  <a:pt x="2887" y="3000"/>
                </a:lnTo>
                <a:lnTo>
                  <a:pt x="2856" y="3029"/>
                </a:lnTo>
                <a:lnTo>
                  <a:pt x="2822" y="3058"/>
                </a:lnTo>
                <a:lnTo>
                  <a:pt x="2788" y="3085"/>
                </a:lnTo>
                <a:lnTo>
                  <a:pt x="2752" y="3112"/>
                </a:lnTo>
                <a:lnTo>
                  <a:pt x="2680" y="3163"/>
                </a:lnTo>
                <a:lnTo>
                  <a:pt x="2605" y="3210"/>
                </a:lnTo>
                <a:lnTo>
                  <a:pt x="2530" y="3252"/>
                </a:lnTo>
                <a:lnTo>
                  <a:pt x="2452" y="3291"/>
                </a:lnTo>
                <a:lnTo>
                  <a:pt x="2373" y="3326"/>
                </a:lnTo>
                <a:lnTo>
                  <a:pt x="2294" y="3356"/>
                </a:lnTo>
                <a:lnTo>
                  <a:pt x="2213" y="3382"/>
                </a:lnTo>
                <a:lnTo>
                  <a:pt x="2133" y="3403"/>
                </a:lnTo>
                <a:lnTo>
                  <a:pt x="2051" y="3421"/>
                </a:lnTo>
                <a:lnTo>
                  <a:pt x="1968" y="3435"/>
                </a:lnTo>
                <a:lnTo>
                  <a:pt x="1885" y="3444"/>
                </a:lnTo>
                <a:lnTo>
                  <a:pt x="1803" y="3449"/>
                </a:lnTo>
                <a:lnTo>
                  <a:pt x="1719" y="3451"/>
                </a:lnTo>
                <a:lnTo>
                  <a:pt x="1636" y="3449"/>
                </a:lnTo>
                <a:lnTo>
                  <a:pt x="1554" y="3442"/>
                </a:lnTo>
                <a:lnTo>
                  <a:pt x="1472" y="3432"/>
                </a:lnTo>
                <a:lnTo>
                  <a:pt x="1390" y="3419"/>
                </a:lnTo>
                <a:lnTo>
                  <a:pt x="1309" y="3400"/>
                </a:lnTo>
                <a:lnTo>
                  <a:pt x="1230" y="3379"/>
                </a:lnTo>
                <a:lnTo>
                  <a:pt x="1151" y="3353"/>
                </a:lnTo>
                <a:lnTo>
                  <a:pt x="1073" y="3324"/>
                </a:lnTo>
                <a:lnTo>
                  <a:pt x="996" y="3290"/>
                </a:lnTo>
                <a:lnTo>
                  <a:pt x="922" y="3254"/>
                </a:lnTo>
                <a:lnTo>
                  <a:pt x="848" y="3212"/>
                </a:lnTo>
                <a:lnTo>
                  <a:pt x="776" y="3167"/>
                </a:lnTo>
                <a:lnTo>
                  <a:pt x="707" y="3120"/>
                </a:lnTo>
                <a:lnTo>
                  <a:pt x="639" y="3068"/>
                </a:lnTo>
                <a:lnTo>
                  <a:pt x="575" y="3012"/>
                </a:lnTo>
                <a:lnTo>
                  <a:pt x="511" y="2953"/>
                </a:lnTo>
                <a:lnTo>
                  <a:pt x="452" y="2891"/>
                </a:lnTo>
                <a:lnTo>
                  <a:pt x="395" y="2824"/>
                </a:lnTo>
                <a:lnTo>
                  <a:pt x="340" y="2754"/>
                </a:lnTo>
                <a:lnTo>
                  <a:pt x="288" y="2680"/>
                </a:lnTo>
                <a:lnTo>
                  <a:pt x="242" y="2607"/>
                </a:lnTo>
                <a:lnTo>
                  <a:pt x="199" y="2531"/>
                </a:lnTo>
                <a:lnTo>
                  <a:pt x="160" y="2454"/>
                </a:lnTo>
                <a:lnTo>
                  <a:pt x="127" y="2375"/>
                </a:lnTo>
                <a:lnTo>
                  <a:pt x="96" y="2296"/>
                </a:lnTo>
                <a:lnTo>
                  <a:pt x="71" y="2215"/>
                </a:lnTo>
                <a:lnTo>
                  <a:pt x="49" y="2133"/>
                </a:lnTo>
                <a:lnTo>
                  <a:pt x="30" y="2051"/>
                </a:lnTo>
                <a:lnTo>
                  <a:pt x="17" y="1969"/>
                </a:lnTo>
                <a:lnTo>
                  <a:pt x="7" y="1887"/>
                </a:lnTo>
                <a:lnTo>
                  <a:pt x="1" y="1803"/>
                </a:lnTo>
                <a:lnTo>
                  <a:pt x="0" y="1720"/>
                </a:lnTo>
                <a:lnTo>
                  <a:pt x="3" y="1638"/>
                </a:lnTo>
                <a:lnTo>
                  <a:pt x="9" y="1556"/>
                </a:lnTo>
                <a:lnTo>
                  <a:pt x="19" y="1472"/>
                </a:lnTo>
                <a:lnTo>
                  <a:pt x="33" y="1391"/>
                </a:lnTo>
                <a:lnTo>
                  <a:pt x="50" y="1311"/>
                </a:lnTo>
                <a:lnTo>
                  <a:pt x="73" y="1230"/>
                </a:lnTo>
                <a:lnTo>
                  <a:pt x="98" y="1151"/>
                </a:lnTo>
                <a:lnTo>
                  <a:pt x="128" y="1073"/>
                </a:lnTo>
                <a:lnTo>
                  <a:pt x="161" y="997"/>
                </a:lnTo>
                <a:lnTo>
                  <a:pt x="199" y="922"/>
                </a:lnTo>
                <a:lnTo>
                  <a:pt x="239" y="849"/>
                </a:lnTo>
                <a:lnTo>
                  <a:pt x="284" y="778"/>
                </a:lnTo>
                <a:lnTo>
                  <a:pt x="331" y="707"/>
                </a:lnTo>
                <a:lnTo>
                  <a:pt x="383" y="641"/>
                </a:lnTo>
                <a:lnTo>
                  <a:pt x="439" y="575"/>
                </a:lnTo>
                <a:lnTo>
                  <a:pt x="498" y="513"/>
                </a:lnTo>
                <a:lnTo>
                  <a:pt x="562" y="452"/>
                </a:lnTo>
                <a:lnTo>
                  <a:pt x="628" y="395"/>
                </a:lnTo>
                <a:lnTo>
                  <a:pt x="697" y="3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dk1"/>
              </a:solidFill>
            </a:endParaRPr>
          </a:p>
        </p:txBody>
      </p:sp>
      <p:sp>
        <p:nvSpPr>
          <p:cNvPr id="1044" name="Google Shape;1044;p72"/>
          <p:cNvSpPr/>
          <p:nvPr/>
        </p:nvSpPr>
        <p:spPr>
          <a:xfrm>
            <a:off x="5723289" y="697407"/>
            <a:ext cx="1907392" cy="1908205"/>
          </a:xfrm>
          <a:custGeom>
            <a:avLst/>
            <a:gdLst/>
            <a:ahLst/>
            <a:cxnLst/>
            <a:rect l="l" t="t" r="r" b="b"/>
            <a:pathLst>
              <a:path w="3436" h="3437" extrusionOk="0">
                <a:moveTo>
                  <a:pt x="2588" y="232"/>
                </a:moveTo>
                <a:lnTo>
                  <a:pt x="2632" y="258"/>
                </a:lnTo>
                <a:lnTo>
                  <a:pt x="2676" y="286"/>
                </a:lnTo>
                <a:lnTo>
                  <a:pt x="2719" y="315"/>
                </a:lnTo>
                <a:lnTo>
                  <a:pt x="2761" y="345"/>
                </a:lnTo>
                <a:lnTo>
                  <a:pt x="2801" y="376"/>
                </a:lnTo>
                <a:lnTo>
                  <a:pt x="2840" y="409"/>
                </a:lnTo>
                <a:lnTo>
                  <a:pt x="2879" y="442"/>
                </a:lnTo>
                <a:lnTo>
                  <a:pt x="2915" y="476"/>
                </a:lnTo>
                <a:lnTo>
                  <a:pt x="2951" y="511"/>
                </a:lnTo>
                <a:lnTo>
                  <a:pt x="2985" y="547"/>
                </a:lnTo>
                <a:lnTo>
                  <a:pt x="3020" y="584"/>
                </a:lnTo>
                <a:lnTo>
                  <a:pt x="3051" y="622"/>
                </a:lnTo>
                <a:lnTo>
                  <a:pt x="3083" y="661"/>
                </a:lnTo>
                <a:lnTo>
                  <a:pt x="3112" y="700"/>
                </a:lnTo>
                <a:lnTo>
                  <a:pt x="3141" y="740"/>
                </a:lnTo>
                <a:lnTo>
                  <a:pt x="3168" y="780"/>
                </a:lnTo>
                <a:lnTo>
                  <a:pt x="3195" y="822"/>
                </a:lnTo>
                <a:lnTo>
                  <a:pt x="3220" y="864"/>
                </a:lnTo>
                <a:lnTo>
                  <a:pt x="3243" y="907"/>
                </a:lnTo>
                <a:lnTo>
                  <a:pt x="3266" y="950"/>
                </a:lnTo>
                <a:lnTo>
                  <a:pt x="3288" y="993"/>
                </a:lnTo>
                <a:lnTo>
                  <a:pt x="3308" y="1038"/>
                </a:lnTo>
                <a:lnTo>
                  <a:pt x="3326" y="1083"/>
                </a:lnTo>
                <a:lnTo>
                  <a:pt x="3344" y="1129"/>
                </a:lnTo>
                <a:lnTo>
                  <a:pt x="3360" y="1175"/>
                </a:lnTo>
                <a:lnTo>
                  <a:pt x="3374" y="1221"/>
                </a:lnTo>
                <a:lnTo>
                  <a:pt x="3388" y="1269"/>
                </a:lnTo>
                <a:lnTo>
                  <a:pt x="3400" y="1315"/>
                </a:lnTo>
                <a:lnTo>
                  <a:pt x="3411" y="1362"/>
                </a:lnTo>
                <a:lnTo>
                  <a:pt x="3420" y="1410"/>
                </a:lnTo>
                <a:lnTo>
                  <a:pt x="3429" y="1459"/>
                </a:lnTo>
                <a:lnTo>
                  <a:pt x="3436" y="1506"/>
                </a:lnTo>
                <a:lnTo>
                  <a:pt x="3409" y="1503"/>
                </a:lnTo>
                <a:lnTo>
                  <a:pt x="3381" y="1500"/>
                </a:lnTo>
                <a:lnTo>
                  <a:pt x="3355" y="1497"/>
                </a:lnTo>
                <a:lnTo>
                  <a:pt x="3328" y="1496"/>
                </a:lnTo>
                <a:lnTo>
                  <a:pt x="3301" y="1495"/>
                </a:lnTo>
                <a:lnTo>
                  <a:pt x="3272" y="1493"/>
                </a:lnTo>
                <a:lnTo>
                  <a:pt x="3244" y="1493"/>
                </a:lnTo>
                <a:lnTo>
                  <a:pt x="3217" y="1493"/>
                </a:lnTo>
                <a:lnTo>
                  <a:pt x="3128" y="1495"/>
                </a:lnTo>
                <a:lnTo>
                  <a:pt x="3041" y="1502"/>
                </a:lnTo>
                <a:lnTo>
                  <a:pt x="2955" y="1512"/>
                </a:lnTo>
                <a:lnTo>
                  <a:pt x="2870" y="1528"/>
                </a:lnTo>
                <a:lnTo>
                  <a:pt x="2786" y="1546"/>
                </a:lnTo>
                <a:lnTo>
                  <a:pt x="2704" y="1569"/>
                </a:lnTo>
                <a:lnTo>
                  <a:pt x="2624" y="1597"/>
                </a:lnTo>
                <a:lnTo>
                  <a:pt x="2546" y="1629"/>
                </a:lnTo>
                <a:lnTo>
                  <a:pt x="2470" y="1663"/>
                </a:lnTo>
                <a:lnTo>
                  <a:pt x="2395" y="1701"/>
                </a:lnTo>
                <a:lnTo>
                  <a:pt x="2323" y="1742"/>
                </a:lnTo>
                <a:lnTo>
                  <a:pt x="2252" y="1787"/>
                </a:lnTo>
                <a:lnTo>
                  <a:pt x="2185" y="1836"/>
                </a:lnTo>
                <a:lnTo>
                  <a:pt x="2120" y="1886"/>
                </a:lnTo>
                <a:lnTo>
                  <a:pt x="2058" y="1941"/>
                </a:lnTo>
                <a:lnTo>
                  <a:pt x="1997" y="1997"/>
                </a:lnTo>
                <a:lnTo>
                  <a:pt x="1940" y="2058"/>
                </a:lnTo>
                <a:lnTo>
                  <a:pt x="1886" y="2120"/>
                </a:lnTo>
                <a:lnTo>
                  <a:pt x="1835" y="2186"/>
                </a:lnTo>
                <a:lnTo>
                  <a:pt x="1787" y="2254"/>
                </a:lnTo>
                <a:lnTo>
                  <a:pt x="1742" y="2323"/>
                </a:lnTo>
                <a:lnTo>
                  <a:pt x="1701" y="2395"/>
                </a:lnTo>
                <a:lnTo>
                  <a:pt x="1662" y="2470"/>
                </a:lnTo>
                <a:lnTo>
                  <a:pt x="1627" y="2546"/>
                </a:lnTo>
                <a:lnTo>
                  <a:pt x="1597" y="2625"/>
                </a:lnTo>
                <a:lnTo>
                  <a:pt x="1570" y="2704"/>
                </a:lnTo>
                <a:lnTo>
                  <a:pt x="1547" y="2786"/>
                </a:lnTo>
                <a:lnTo>
                  <a:pt x="1528" y="2870"/>
                </a:lnTo>
                <a:lnTo>
                  <a:pt x="1512" y="2955"/>
                </a:lnTo>
                <a:lnTo>
                  <a:pt x="1501" y="3041"/>
                </a:lnTo>
                <a:lnTo>
                  <a:pt x="1495" y="3129"/>
                </a:lnTo>
                <a:lnTo>
                  <a:pt x="1492" y="3217"/>
                </a:lnTo>
                <a:lnTo>
                  <a:pt x="1492" y="3246"/>
                </a:lnTo>
                <a:lnTo>
                  <a:pt x="1493" y="3273"/>
                </a:lnTo>
                <a:lnTo>
                  <a:pt x="1495" y="3301"/>
                </a:lnTo>
                <a:lnTo>
                  <a:pt x="1496" y="3328"/>
                </a:lnTo>
                <a:lnTo>
                  <a:pt x="1498" y="3355"/>
                </a:lnTo>
                <a:lnTo>
                  <a:pt x="1501" y="3383"/>
                </a:lnTo>
                <a:lnTo>
                  <a:pt x="1503" y="3410"/>
                </a:lnTo>
                <a:lnTo>
                  <a:pt x="1506" y="3437"/>
                </a:lnTo>
                <a:lnTo>
                  <a:pt x="1465" y="3432"/>
                </a:lnTo>
                <a:lnTo>
                  <a:pt x="1423" y="3424"/>
                </a:lnTo>
                <a:lnTo>
                  <a:pt x="1382" y="3417"/>
                </a:lnTo>
                <a:lnTo>
                  <a:pt x="1341" y="3407"/>
                </a:lnTo>
                <a:lnTo>
                  <a:pt x="1300" y="3398"/>
                </a:lnTo>
                <a:lnTo>
                  <a:pt x="1260" y="3387"/>
                </a:lnTo>
                <a:lnTo>
                  <a:pt x="1218" y="3375"/>
                </a:lnTo>
                <a:lnTo>
                  <a:pt x="1178" y="3362"/>
                </a:lnTo>
                <a:lnTo>
                  <a:pt x="1138" y="3348"/>
                </a:lnTo>
                <a:lnTo>
                  <a:pt x="1097" y="3332"/>
                </a:lnTo>
                <a:lnTo>
                  <a:pt x="1058" y="3316"/>
                </a:lnTo>
                <a:lnTo>
                  <a:pt x="1018" y="3299"/>
                </a:lnTo>
                <a:lnTo>
                  <a:pt x="979" y="3280"/>
                </a:lnTo>
                <a:lnTo>
                  <a:pt x="940" y="3262"/>
                </a:lnTo>
                <a:lnTo>
                  <a:pt x="902" y="3241"/>
                </a:lnTo>
                <a:lnTo>
                  <a:pt x="863" y="3220"/>
                </a:lnTo>
                <a:lnTo>
                  <a:pt x="786" y="3172"/>
                </a:lnTo>
                <a:lnTo>
                  <a:pt x="714" y="3123"/>
                </a:lnTo>
                <a:lnTo>
                  <a:pt x="645" y="3070"/>
                </a:lnTo>
                <a:lnTo>
                  <a:pt x="579" y="3015"/>
                </a:lnTo>
                <a:lnTo>
                  <a:pt x="516" y="2956"/>
                </a:lnTo>
                <a:lnTo>
                  <a:pt x="457" y="2896"/>
                </a:lnTo>
                <a:lnTo>
                  <a:pt x="402" y="2832"/>
                </a:lnTo>
                <a:lnTo>
                  <a:pt x="349" y="2766"/>
                </a:lnTo>
                <a:lnTo>
                  <a:pt x="300" y="2699"/>
                </a:lnTo>
                <a:lnTo>
                  <a:pt x="255" y="2628"/>
                </a:lnTo>
                <a:lnTo>
                  <a:pt x="213" y="2556"/>
                </a:lnTo>
                <a:lnTo>
                  <a:pt x="174" y="2483"/>
                </a:lnTo>
                <a:lnTo>
                  <a:pt x="140" y="2406"/>
                </a:lnTo>
                <a:lnTo>
                  <a:pt x="110" y="2330"/>
                </a:lnTo>
                <a:lnTo>
                  <a:pt x="82" y="2251"/>
                </a:lnTo>
                <a:lnTo>
                  <a:pt x="59" y="2171"/>
                </a:lnTo>
                <a:lnTo>
                  <a:pt x="39" y="2091"/>
                </a:lnTo>
                <a:lnTo>
                  <a:pt x="23" y="2010"/>
                </a:lnTo>
                <a:lnTo>
                  <a:pt x="12" y="1928"/>
                </a:lnTo>
                <a:lnTo>
                  <a:pt x="4" y="1845"/>
                </a:lnTo>
                <a:lnTo>
                  <a:pt x="0" y="1762"/>
                </a:lnTo>
                <a:lnTo>
                  <a:pt x="0" y="1679"/>
                </a:lnTo>
                <a:lnTo>
                  <a:pt x="4" y="1595"/>
                </a:lnTo>
                <a:lnTo>
                  <a:pt x="13" y="1512"/>
                </a:lnTo>
                <a:lnTo>
                  <a:pt x="25" y="1428"/>
                </a:lnTo>
                <a:lnTo>
                  <a:pt x="42" y="1346"/>
                </a:lnTo>
                <a:lnTo>
                  <a:pt x="62" y="1263"/>
                </a:lnTo>
                <a:lnTo>
                  <a:pt x="88" y="1181"/>
                </a:lnTo>
                <a:lnTo>
                  <a:pt x="117" y="1100"/>
                </a:lnTo>
                <a:lnTo>
                  <a:pt x="151" y="1019"/>
                </a:lnTo>
                <a:lnTo>
                  <a:pt x="189" y="940"/>
                </a:lnTo>
                <a:lnTo>
                  <a:pt x="230" y="862"/>
                </a:lnTo>
                <a:lnTo>
                  <a:pt x="278" y="786"/>
                </a:lnTo>
                <a:lnTo>
                  <a:pt x="327" y="714"/>
                </a:lnTo>
                <a:lnTo>
                  <a:pt x="380" y="645"/>
                </a:lnTo>
                <a:lnTo>
                  <a:pt x="435" y="579"/>
                </a:lnTo>
                <a:lnTo>
                  <a:pt x="494" y="517"/>
                </a:lnTo>
                <a:lnTo>
                  <a:pt x="554" y="458"/>
                </a:lnTo>
                <a:lnTo>
                  <a:pt x="618" y="402"/>
                </a:lnTo>
                <a:lnTo>
                  <a:pt x="684" y="348"/>
                </a:lnTo>
                <a:lnTo>
                  <a:pt x="752" y="299"/>
                </a:lnTo>
                <a:lnTo>
                  <a:pt x="822" y="255"/>
                </a:lnTo>
                <a:lnTo>
                  <a:pt x="894" y="213"/>
                </a:lnTo>
                <a:lnTo>
                  <a:pt x="968" y="174"/>
                </a:lnTo>
                <a:lnTo>
                  <a:pt x="1044" y="139"/>
                </a:lnTo>
                <a:lnTo>
                  <a:pt x="1120" y="109"/>
                </a:lnTo>
                <a:lnTo>
                  <a:pt x="1200" y="82"/>
                </a:lnTo>
                <a:lnTo>
                  <a:pt x="1279" y="59"/>
                </a:lnTo>
                <a:lnTo>
                  <a:pt x="1359" y="39"/>
                </a:lnTo>
                <a:lnTo>
                  <a:pt x="1440" y="24"/>
                </a:lnTo>
                <a:lnTo>
                  <a:pt x="1522" y="11"/>
                </a:lnTo>
                <a:lnTo>
                  <a:pt x="1604" y="4"/>
                </a:lnTo>
                <a:lnTo>
                  <a:pt x="1688" y="0"/>
                </a:lnTo>
                <a:lnTo>
                  <a:pt x="1771" y="0"/>
                </a:lnTo>
                <a:lnTo>
                  <a:pt x="1855" y="4"/>
                </a:lnTo>
                <a:lnTo>
                  <a:pt x="1938" y="13"/>
                </a:lnTo>
                <a:lnTo>
                  <a:pt x="2022" y="26"/>
                </a:lnTo>
                <a:lnTo>
                  <a:pt x="2104" y="42"/>
                </a:lnTo>
                <a:lnTo>
                  <a:pt x="2187" y="63"/>
                </a:lnTo>
                <a:lnTo>
                  <a:pt x="2270" y="88"/>
                </a:lnTo>
                <a:lnTo>
                  <a:pt x="2350" y="116"/>
                </a:lnTo>
                <a:lnTo>
                  <a:pt x="2431" y="151"/>
                </a:lnTo>
                <a:lnTo>
                  <a:pt x="2510" y="188"/>
                </a:lnTo>
                <a:lnTo>
                  <a:pt x="2588" y="23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dk1"/>
              </a:solidFill>
            </a:endParaRPr>
          </a:p>
        </p:txBody>
      </p:sp>
      <p:grpSp>
        <p:nvGrpSpPr>
          <p:cNvPr id="1045" name="Google Shape;1045;p72"/>
          <p:cNvGrpSpPr/>
          <p:nvPr/>
        </p:nvGrpSpPr>
        <p:grpSpPr>
          <a:xfrm>
            <a:off x="441134" y="444869"/>
            <a:ext cx="3411300" cy="553235"/>
            <a:chOff x="882268" y="889915"/>
            <a:chExt cx="6822600" cy="1106691"/>
          </a:xfrm>
        </p:grpSpPr>
        <p:sp>
          <p:nvSpPr>
            <p:cNvPr id="1046" name="Google Shape;1046;p72"/>
            <p:cNvSpPr txBox="1"/>
            <p:nvPr/>
          </p:nvSpPr>
          <p:spPr>
            <a:xfrm>
              <a:off x="882268" y="889915"/>
              <a:ext cx="6822600" cy="7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49" b="1">
                  <a:solidFill>
                    <a:schemeClr val="lt1"/>
                  </a:solidFill>
                </a:rPr>
                <a:t>Cycle process</a:t>
              </a:r>
              <a:endParaRPr sz="2249" b="1">
                <a:solidFill>
                  <a:schemeClr val="lt1"/>
                </a:solidFill>
              </a:endParaRPr>
            </a:p>
          </p:txBody>
        </p:sp>
        <p:sp>
          <p:nvSpPr>
            <p:cNvPr id="1047" name="Google Shape;1047;p72"/>
            <p:cNvSpPr txBox="1"/>
            <p:nvPr/>
          </p:nvSpPr>
          <p:spPr>
            <a:xfrm>
              <a:off x="882269" y="1673206"/>
              <a:ext cx="4227000" cy="3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49">
                  <a:solidFill>
                    <a:schemeClr val="dk1"/>
                  </a:solidFill>
                </a:rPr>
                <a:t>Please write your great title is here</a:t>
              </a:r>
              <a:endParaRPr sz="749">
                <a:solidFill>
                  <a:schemeClr val="dk1"/>
                </a:solidFill>
              </a:endParaRPr>
            </a:p>
          </p:txBody>
        </p:sp>
      </p:grpSp>
      <p:grpSp>
        <p:nvGrpSpPr>
          <p:cNvPr id="1048" name="Google Shape;1048;p72"/>
          <p:cNvGrpSpPr/>
          <p:nvPr/>
        </p:nvGrpSpPr>
        <p:grpSpPr>
          <a:xfrm>
            <a:off x="6129284" y="1195332"/>
            <a:ext cx="696000" cy="423932"/>
            <a:chOff x="9258611" y="6695098"/>
            <a:chExt cx="1392000" cy="848033"/>
          </a:xfrm>
        </p:grpSpPr>
        <p:sp>
          <p:nvSpPr>
            <p:cNvPr id="1049" name="Google Shape;1049;p72"/>
            <p:cNvSpPr txBox="1"/>
            <p:nvPr/>
          </p:nvSpPr>
          <p:spPr>
            <a:xfrm>
              <a:off x="9258611" y="7142931"/>
              <a:ext cx="1392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99">
                  <a:solidFill>
                    <a:schemeClr val="lt2"/>
                  </a:solidFill>
                </a:rPr>
                <a:t>Title here</a:t>
              </a:r>
              <a:endParaRPr sz="999">
                <a:solidFill>
                  <a:schemeClr val="lt2"/>
                </a:solidFill>
              </a:endParaRPr>
            </a:p>
          </p:txBody>
        </p:sp>
        <p:sp>
          <p:nvSpPr>
            <p:cNvPr id="1050" name="Google Shape;1050;p72"/>
            <p:cNvSpPr txBox="1"/>
            <p:nvPr/>
          </p:nvSpPr>
          <p:spPr>
            <a:xfrm>
              <a:off x="9370467" y="6695098"/>
              <a:ext cx="11682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49" b="1">
                  <a:solidFill>
                    <a:schemeClr val="lt2"/>
                  </a:solidFill>
                </a:rPr>
                <a:t>01</a:t>
              </a:r>
              <a:endParaRPr sz="1249" b="1">
                <a:solidFill>
                  <a:schemeClr val="lt2"/>
                </a:solidFill>
              </a:endParaRPr>
            </a:p>
          </p:txBody>
        </p:sp>
      </p:grpSp>
      <p:grpSp>
        <p:nvGrpSpPr>
          <p:cNvPr id="1051" name="Google Shape;1051;p72"/>
          <p:cNvGrpSpPr/>
          <p:nvPr/>
        </p:nvGrpSpPr>
        <p:grpSpPr>
          <a:xfrm>
            <a:off x="7180514" y="1926787"/>
            <a:ext cx="696000" cy="423932"/>
            <a:chOff x="9258611" y="6695098"/>
            <a:chExt cx="1392000" cy="848033"/>
          </a:xfrm>
        </p:grpSpPr>
        <p:sp>
          <p:nvSpPr>
            <p:cNvPr id="1052" name="Google Shape;1052;p72"/>
            <p:cNvSpPr txBox="1"/>
            <p:nvPr/>
          </p:nvSpPr>
          <p:spPr>
            <a:xfrm>
              <a:off x="9258611" y="7142931"/>
              <a:ext cx="1392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99">
                  <a:solidFill>
                    <a:schemeClr val="lt2"/>
                  </a:solidFill>
                </a:rPr>
                <a:t>Title here</a:t>
              </a:r>
              <a:endParaRPr sz="999">
                <a:solidFill>
                  <a:schemeClr val="lt2"/>
                </a:solidFill>
              </a:endParaRPr>
            </a:p>
          </p:txBody>
        </p:sp>
        <p:sp>
          <p:nvSpPr>
            <p:cNvPr id="1053" name="Google Shape;1053;p72"/>
            <p:cNvSpPr txBox="1"/>
            <p:nvPr/>
          </p:nvSpPr>
          <p:spPr>
            <a:xfrm>
              <a:off x="9370467" y="6695098"/>
              <a:ext cx="11682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49" b="1">
                  <a:solidFill>
                    <a:schemeClr val="lt2"/>
                  </a:solidFill>
                </a:rPr>
                <a:t>02</a:t>
              </a:r>
              <a:endParaRPr sz="1249" b="1">
                <a:solidFill>
                  <a:schemeClr val="lt2"/>
                </a:solidFill>
              </a:endParaRPr>
            </a:p>
          </p:txBody>
        </p:sp>
      </p:grpSp>
      <p:grpSp>
        <p:nvGrpSpPr>
          <p:cNvPr id="1054" name="Google Shape;1054;p72"/>
          <p:cNvGrpSpPr/>
          <p:nvPr/>
        </p:nvGrpSpPr>
        <p:grpSpPr>
          <a:xfrm>
            <a:off x="6865630" y="3305341"/>
            <a:ext cx="696000" cy="423932"/>
            <a:chOff x="9258611" y="6695098"/>
            <a:chExt cx="1392000" cy="848033"/>
          </a:xfrm>
        </p:grpSpPr>
        <p:sp>
          <p:nvSpPr>
            <p:cNvPr id="1055" name="Google Shape;1055;p72"/>
            <p:cNvSpPr txBox="1"/>
            <p:nvPr/>
          </p:nvSpPr>
          <p:spPr>
            <a:xfrm>
              <a:off x="9258611" y="7142931"/>
              <a:ext cx="1392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99">
                  <a:solidFill>
                    <a:schemeClr val="lt2"/>
                  </a:solidFill>
                </a:rPr>
                <a:t>Title here</a:t>
              </a:r>
              <a:endParaRPr sz="999">
                <a:solidFill>
                  <a:schemeClr val="lt2"/>
                </a:solidFill>
              </a:endParaRPr>
            </a:p>
          </p:txBody>
        </p:sp>
        <p:sp>
          <p:nvSpPr>
            <p:cNvPr id="1056" name="Google Shape;1056;p72"/>
            <p:cNvSpPr txBox="1"/>
            <p:nvPr/>
          </p:nvSpPr>
          <p:spPr>
            <a:xfrm>
              <a:off x="9370467" y="6695098"/>
              <a:ext cx="11682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49" b="1">
                  <a:solidFill>
                    <a:schemeClr val="lt2"/>
                  </a:solidFill>
                </a:rPr>
                <a:t>03</a:t>
              </a:r>
              <a:endParaRPr sz="1249" b="1">
                <a:solidFill>
                  <a:schemeClr val="lt2"/>
                </a:solidFill>
              </a:endParaRPr>
            </a:p>
          </p:txBody>
        </p:sp>
      </p:grpSp>
      <p:grpSp>
        <p:nvGrpSpPr>
          <p:cNvPr id="1057" name="Google Shape;1057;p72"/>
          <p:cNvGrpSpPr/>
          <p:nvPr/>
        </p:nvGrpSpPr>
        <p:grpSpPr>
          <a:xfrm>
            <a:off x="5423526" y="3280009"/>
            <a:ext cx="696000" cy="423932"/>
            <a:chOff x="9258611" y="6695098"/>
            <a:chExt cx="1392000" cy="848033"/>
          </a:xfrm>
        </p:grpSpPr>
        <p:sp>
          <p:nvSpPr>
            <p:cNvPr id="1058" name="Google Shape;1058;p72"/>
            <p:cNvSpPr txBox="1"/>
            <p:nvPr/>
          </p:nvSpPr>
          <p:spPr>
            <a:xfrm>
              <a:off x="9258611" y="7142931"/>
              <a:ext cx="1392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99">
                  <a:solidFill>
                    <a:schemeClr val="lt2"/>
                  </a:solidFill>
                </a:rPr>
                <a:t>Title here</a:t>
              </a:r>
              <a:endParaRPr sz="999">
                <a:solidFill>
                  <a:schemeClr val="lt2"/>
                </a:solidFill>
              </a:endParaRPr>
            </a:p>
          </p:txBody>
        </p:sp>
        <p:sp>
          <p:nvSpPr>
            <p:cNvPr id="1059" name="Google Shape;1059;p72"/>
            <p:cNvSpPr txBox="1"/>
            <p:nvPr/>
          </p:nvSpPr>
          <p:spPr>
            <a:xfrm>
              <a:off x="9370467" y="6695098"/>
              <a:ext cx="11682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49" b="1">
                  <a:solidFill>
                    <a:schemeClr val="lt2"/>
                  </a:solidFill>
                </a:rPr>
                <a:t>04</a:t>
              </a:r>
              <a:endParaRPr sz="1249" b="1">
                <a:solidFill>
                  <a:schemeClr val="lt2"/>
                </a:solidFill>
              </a:endParaRPr>
            </a:p>
          </p:txBody>
        </p:sp>
      </p:grpSp>
      <p:grpSp>
        <p:nvGrpSpPr>
          <p:cNvPr id="1060" name="Google Shape;1060;p72"/>
          <p:cNvGrpSpPr/>
          <p:nvPr/>
        </p:nvGrpSpPr>
        <p:grpSpPr>
          <a:xfrm>
            <a:off x="5065398" y="1919669"/>
            <a:ext cx="696000" cy="423932"/>
            <a:chOff x="9258611" y="6695098"/>
            <a:chExt cx="1392000" cy="848033"/>
          </a:xfrm>
        </p:grpSpPr>
        <p:sp>
          <p:nvSpPr>
            <p:cNvPr id="1061" name="Google Shape;1061;p72"/>
            <p:cNvSpPr txBox="1"/>
            <p:nvPr/>
          </p:nvSpPr>
          <p:spPr>
            <a:xfrm>
              <a:off x="9258611" y="7142931"/>
              <a:ext cx="1392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99">
                  <a:solidFill>
                    <a:schemeClr val="lt2"/>
                  </a:solidFill>
                </a:rPr>
                <a:t>Title here</a:t>
              </a:r>
              <a:endParaRPr sz="999">
                <a:solidFill>
                  <a:schemeClr val="lt2"/>
                </a:solidFill>
              </a:endParaRPr>
            </a:p>
          </p:txBody>
        </p:sp>
        <p:sp>
          <p:nvSpPr>
            <p:cNvPr id="1062" name="Google Shape;1062;p72"/>
            <p:cNvSpPr txBox="1"/>
            <p:nvPr/>
          </p:nvSpPr>
          <p:spPr>
            <a:xfrm>
              <a:off x="9370467" y="6695098"/>
              <a:ext cx="11682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49" b="1">
                  <a:solidFill>
                    <a:schemeClr val="lt2"/>
                  </a:solidFill>
                </a:rPr>
                <a:t>05</a:t>
              </a:r>
              <a:endParaRPr sz="1249" b="1">
                <a:solidFill>
                  <a:schemeClr val="lt2"/>
                </a:solidFill>
              </a:endParaRPr>
            </a:p>
          </p:txBody>
        </p:sp>
      </p:grpSp>
      <p:sp>
        <p:nvSpPr>
          <p:cNvPr id="1063" name="Google Shape;1063;p72"/>
          <p:cNvSpPr/>
          <p:nvPr/>
        </p:nvSpPr>
        <p:spPr>
          <a:xfrm>
            <a:off x="441137" y="2969225"/>
            <a:ext cx="315442" cy="314953"/>
          </a:xfrm>
          <a:custGeom>
            <a:avLst/>
            <a:gdLst/>
            <a:ahLst/>
            <a:cxnLst/>
            <a:rect l="l" t="t" r="r" b="b"/>
            <a:pathLst>
              <a:path w="195927" h="195927" extrusionOk="0">
                <a:moveTo>
                  <a:pt x="97964" y="0"/>
                </a:moveTo>
                <a:cubicBezTo>
                  <a:pt x="116200" y="208"/>
                  <a:pt x="132679" y="4667"/>
                  <a:pt x="147399" y="13379"/>
                </a:cubicBezTo>
                <a:cubicBezTo>
                  <a:pt x="162120" y="22090"/>
                  <a:pt x="173837" y="33807"/>
                  <a:pt x="182548" y="48528"/>
                </a:cubicBezTo>
                <a:cubicBezTo>
                  <a:pt x="191260" y="63248"/>
                  <a:pt x="195719" y="79727"/>
                  <a:pt x="195927" y="97963"/>
                </a:cubicBezTo>
                <a:cubicBezTo>
                  <a:pt x="195719" y="116199"/>
                  <a:pt x="191260" y="132677"/>
                  <a:pt x="182548" y="147398"/>
                </a:cubicBezTo>
                <a:cubicBezTo>
                  <a:pt x="173837" y="162119"/>
                  <a:pt x="162120" y="173836"/>
                  <a:pt x="147399" y="182547"/>
                </a:cubicBezTo>
                <a:cubicBezTo>
                  <a:pt x="132679" y="191259"/>
                  <a:pt x="116200" y="195719"/>
                  <a:pt x="97964" y="195927"/>
                </a:cubicBezTo>
                <a:cubicBezTo>
                  <a:pt x="79728" y="195719"/>
                  <a:pt x="63250" y="191259"/>
                  <a:pt x="48529" y="182547"/>
                </a:cubicBezTo>
                <a:cubicBezTo>
                  <a:pt x="33808" y="173836"/>
                  <a:pt x="22091" y="162119"/>
                  <a:pt x="13380" y="147398"/>
                </a:cubicBezTo>
                <a:cubicBezTo>
                  <a:pt x="4668" y="132677"/>
                  <a:pt x="208" y="116199"/>
                  <a:pt x="0" y="97963"/>
                </a:cubicBezTo>
                <a:cubicBezTo>
                  <a:pt x="208" y="79727"/>
                  <a:pt x="4668" y="63248"/>
                  <a:pt x="13380" y="48528"/>
                </a:cubicBezTo>
                <a:cubicBezTo>
                  <a:pt x="22091" y="33807"/>
                  <a:pt x="33808" y="22090"/>
                  <a:pt x="48529" y="13379"/>
                </a:cubicBezTo>
                <a:cubicBezTo>
                  <a:pt x="63250" y="4667"/>
                  <a:pt x="79728" y="208"/>
                  <a:pt x="9796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899" i="0" u="none" strike="noStrike" cap="none">
              <a:solidFill>
                <a:schemeClr val="lt1"/>
              </a:solidFill>
            </a:endParaRPr>
          </a:p>
        </p:txBody>
      </p:sp>
      <p:sp>
        <p:nvSpPr>
          <p:cNvPr id="1064" name="Google Shape;1064;p72"/>
          <p:cNvSpPr txBox="1"/>
          <p:nvPr/>
        </p:nvSpPr>
        <p:spPr>
          <a:xfrm>
            <a:off x="885041" y="1391899"/>
            <a:ext cx="37572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9">
                <a:solidFill>
                  <a:schemeClr val="lt1"/>
                </a:solidFill>
              </a:rPr>
              <a:t>Lorem ipsum dolor sit amet, consectetur adipiscing elit, sed do eiusmod tempor incididunt ut labore. Lorem ipsum dolor sit amet, consectetur adipiscing elit, sed do eiusmod tempor incididunt ut labore. </a:t>
            </a:r>
            <a:endParaRPr sz="1249">
              <a:solidFill>
                <a:schemeClr val="lt1"/>
              </a:solidFill>
            </a:endParaRPr>
          </a:p>
        </p:txBody>
      </p:sp>
      <p:sp>
        <p:nvSpPr>
          <p:cNvPr id="1065" name="Google Shape;1065;p72"/>
          <p:cNvSpPr txBox="1"/>
          <p:nvPr/>
        </p:nvSpPr>
        <p:spPr>
          <a:xfrm>
            <a:off x="885042" y="2853247"/>
            <a:ext cx="36765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9">
                <a:solidFill>
                  <a:schemeClr val="lt1"/>
                </a:solidFill>
              </a:rPr>
              <a:t>Lorem ipsum dolor sit amet, consectetur adipiscing elit, sed do eiusmod tempor incididunt ut labore. Lorem ipsum dolor sit amet, consectetur adipiscing elit, sed do eiusmod tempor incididunt ut labore.</a:t>
            </a:r>
            <a:endParaRPr sz="1249" i="0" u="none" strike="noStrike" cap="none">
              <a:solidFill>
                <a:schemeClr val="lt1"/>
              </a:solidFill>
            </a:endParaRPr>
          </a:p>
        </p:txBody>
      </p:sp>
      <p:sp>
        <p:nvSpPr>
          <p:cNvPr id="1066" name="Google Shape;1066;p72"/>
          <p:cNvSpPr/>
          <p:nvPr/>
        </p:nvSpPr>
        <p:spPr>
          <a:xfrm>
            <a:off x="464029" y="1428493"/>
            <a:ext cx="315442" cy="314953"/>
          </a:xfrm>
          <a:custGeom>
            <a:avLst/>
            <a:gdLst/>
            <a:ahLst/>
            <a:cxnLst/>
            <a:rect l="l" t="t" r="r" b="b"/>
            <a:pathLst>
              <a:path w="195927" h="195927" extrusionOk="0">
                <a:moveTo>
                  <a:pt x="97964" y="0"/>
                </a:moveTo>
                <a:cubicBezTo>
                  <a:pt x="116200" y="208"/>
                  <a:pt x="132679" y="4667"/>
                  <a:pt x="147399" y="13379"/>
                </a:cubicBezTo>
                <a:cubicBezTo>
                  <a:pt x="162120" y="22090"/>
                  <a:pt x="173837" y="33807"/>
                  <a:pt x="182548" y="48528"/>
                </a:cubicBezTo>
                <a:cubicBezTo>
                  <a:pt x="191260" y="63248"/>
                  <a:pt x="195719" y="79727"/>
                  <a:pt x="195927" y="97963"/>
                </a:cubicBezTo>
                <a:cubicBezTo>
                  <a:pt x="195719" y="116199"/>
                  <a:pt x="191260" y="132677"/>
                  <a:pt x="182548" y="147398"/>
                </a:cubicBezTo>
                <a:cubicBezTo>
                  <a:pt x="173837" y="162119"/>
                  <a:pt x="162120" y="173836"/>
                  <a:pt x="147399" y="182547"/>
                </a:cubicBezTo>
                <a:cubicBezTo>
                  <a:pt x="132679" y="191259"/>
                  <a:pt x="116200" y="195719"/>
                  <a:pt x="97964" y="195927"/>
                </a:cubicBezTo>
                <a:cubicBezTo>
                  <a:pt x="79728" y="195719"/>
                  <a:pt x="63250" y="191259"/>
                  <a:pt x="48529" y="182547"/>
                </a:cubicBezTo>
                <a:cubicBezTo>
                  <a:pt x="33808" y="173836"/>
                  <a:pt x="22091" y="162119"/>
                  <a:pt x="13380" y="147398"/>
                </a:cubicBezTo>
                <a:cubicBezTo>
                  <a:pt x="4668" y="132677"/>
                  <a:pt x="208" y="116199"/>
                  <a:pt x="0" y="97963"/>
                </a:cubicBezTo>
                <a:cubicBezTo>
                  <a:pt x="208" y="79727"/>
                  <a:pt x="4668" y="63248"/>
                  <a:pt x="13380" y="48528"/>
                </a:cubicBezTo>
                <a:cubicBezTo>
                  <a:pt x="22091" y="33807"/>
                  <a:pt x="33808" y="22090"/>
                  <a:pt x="48529" y="13379"/>
                </a:cubicBezTo>
                <a:cubicBezTo>
                  <a:pt x="63250" y="4667"/>
                  <a:pt x="79728" y="208"/>
                  <a:pt x="9796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899" i="0" u="none" strike="noStrike" cap="none">
              <a:solidFill>
                <a:schemeClr val="lt1"/>
              </a:solidFill>
            </a:endParaRPr>
          </a:p>
        </p:txBody>
      </p:sp>
      <p:sp>
        <p:nvSpPr>
          <p:cNvPr id="1067" name="Google Shape;1067;p72"/>
          <p:cNvSpPr/>
          <p:nvPr/>
        </p:nvSpPr>
        <p:spPr>
          <a:xfrm>
            <a:off x="526321" y="3060711"/>
            <a:ext cx="144720" cy="1446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500" tIns="9500" rIns="9500" bIns="9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1"/>
              <a:buFont typeface="Gill Sans"/>
              <a:buNone/>
            </a:pPr>
            <a:endParaRPr sz="780" i="0" u="none" strike="noStrike" cap="none">
              <a:solidFill>
                <a:srgbClr val="FFFFFF"/>
              </a:solidFill>
            </a:endParaRPr>
          </a:p>
        </p:txBody>
      </p:sp>
      <p:sp>
        <p:nvSpPr>
          <p:cNvPr id="1068" name="Google Shape;1068;p72"/>
          <p:cNvSpPr txBox="1"/>
          <p:nvPr/>
        </p:nvSpPr>
        <p:spPr>
          <a:xfrm>
            <a:off x="0" y="4820887"/>
            <a:ext cx="2964600" cy="19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649" b="1">
                <a:solidFill>
                  <a:schemeClr val="lt2"/>
                </a:solidFill>
              </a:rPr>
              <a:t>PRESENTATION TITLE</a:t>
            </a:r>
            <a:endParaRPr sz="699" b="1">
              <a:solidFill>
                <a:schemeClr val="lt2"/>
              </a:solidFill>
            </a:endParaRPr>
          </a:p>
        </p:txBody>
      </p:sp>
      <p:sp>
        <p:nvSpPr>
          <p:cNvPr id="1069" name="Google Shape;1069;p72"/>
          <p:cNvSpPr/>
          <p:nvPr/>
        </p:nvSpPr>
        <p:spPr>
          <a:xfrm>
            <a:off x="557025" y="1521475"/>
            <a:ext cx="129084" cy="129065"/>
          </a:xfrm>
          <a:custGeom>
            <a:avLst/>
            <a:gdLst/>
            <a:ahLst/>
            <a:cxnLst/>
            <a:rect l="l" t="t" r="r" b="b"/>
            <a:pathLst>
              <a:path w="96" h="96" extrusionOk="0">
                <a:moveTo>
                  <a:pt x="92" y="36"/>
                </a:moveTo>
                <a:cubicBezTo>
                  <a:pt x="86" y="36"/>
                  <a:pt x="86" y="36"/>
                  <a:pt x="86" y="36"/>
                </a:cubicBezTo>
                <a:cubicBezTo>
                  <a:pt x="82" y="24"/>
                  <a:pt x="72" y="14"/>
                  <a:pt x="60" y="10"/>
                </a:cubicBezTo>
                <a:cubicBezTo>
                  <a:pt x="60" y="4"/>
                  <a:pt x="60" y="4"/>
                  <a:pt x="60" y="4"/>
                </a:cubicBezTo>
                <a:cubicBezTo>
                  <a:pt x="60" y="2"/>
                  <a:pt x="58" y="0"/>
                  <a:pt x="56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8" y="0"/>
                  <a:pt x="36" y="2"/>
                  <a:pt x="36" y="4"/>
                </a:cubicBezTo>
                <a:cubicBezTo>
                  <a:pt x="36" y="10"/>
                  <a:pt x="36" y="10"/>
                  <a:pt x="36" y="10"/>
                </a:cubicBezTo>
                <a:cubicBezTo>
                  <a:pt x="24" y="14"/>
                  <a:pt x="14" y="24"/>
                  <a:pt x="10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2" y="36"/>
                  <a:pt x="0" y="38"/>
                  <a:pt x="0" y="4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8"/>
                  <a:pt x="2" y="60"/>
                  <a:pt x="4" y="60"/>
                </a:cubicBezTo>
                <a:cubicBezTo>
                  <a:pt x="10" y="60"/>
                  <a:pt x="10" y="60"/>
                  <a:pt x="10" y="60"/>
                </a:cubicBezTo>
                <a:cubicBezTo>
                  <a:pt x="14" y="72"/>
                  <a:pt x="24" y="82"/>
                  <a:pt x="36" y="86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94"/>
                  <a:pt x="38" y="96"/>
                  <a:pt x="40" y="96"/>
                </a:cubicBezTo>
                <a:cubicBezTo>
                  <a:pt x="56" y="96"/>
                  <a:pt x="56" y="96"/>
                  <a:pt x="56" y="96"/>
                </a:cubicBezTo>
                <a:cubicBezTo>
                  <a:pt x="58" y="96"/>
                  <a:pt x="60" y="94"/>
                  <a:pt x="60" y="92"/>
                </a:cubicBezTo>
                <a:cubicBezTo>
                  <a:pt x="60" y="86"/>
                  <a:pt x="60" y="86"/>
                  <a:pt x="60" y="86"/>
                </a:cubicBezTo>
                <a:cubicBezTo>
                  <a:pt x="72" y="82"/>
                  <a:pt x="82" y="72"/>
                  <a:pt x="86" y="60"/>
                </a:cubicBezTo>
                <a:cubicBezTo>
                  <a:pt x="92" y="60"/>
                  <a:pt x="92" y="60"/>
                  <a:pt x="92" y="60"/>
                </a:cubicBezTo>
                <a:cubicBezTo>
                  <a:pt x="94" y="60"/>
                  <a:pt x="96" y="58"/>
                  <a:pt x="96" y="56"/>
                </a:cubicBezTo>
                <a:cubicBezTo>
                  <a:pt x="96" y="40"/>
                  <a:pt x="96" y="40"/>
                  <a:pt x="96" y="40"/>
                </a:cubicBezTo>
                <a:cubicBezTo>
                  <a:pt x="96" y="38"/>
                  <a:pt x="94" y="36"/>
                  <a:pt x="92" y="36"/>
                </a:cubicBezTo>
                <a:close/>
                <a:moveTo>
                  <a:pt x="44" y="8"/>
                </a:moveTo>
                <a:cubicBezTo>
                  <a:pt x="52" y="8"/>
                  <a:pt x="52" y="8"/>
                  <a:pt x="52" y="8"/>
                </a:cubicBezTo>
                <a:cubicBezTo>
                  <a:pt x="52" y="16"/>
                  <a:pt x="52" y="16"/>
                  <a:pt x="52" y="16"/>
                </a:cubicBezTo>
                <a:cubicBezTo>
                  <a:pt x="44" y="16"/>
                  <a:pt x="44" y="16"/>
                  <a:pt x="44" y="16"/>
                </a:cubicBezTo>
                <a:lnTo>
                  <a:pt x="44" y="8"/>
                </a:lnTo>
                <a:close/>
                <a:moveTo>
                  <a:pt x="8" y="44"/>
                </a:moveTo>
                <a:cubicBezTo>
                  <a:pt x="16" y="44"/>
                  <a:pt x="16" y="44"/>
                  <a:pt x="16" y="44"/>
                </a:cubicBezTo>
                <a:cubicBezTo>
                  <a:pt x="16" y="52"/>
                  <a:pt x="16" y="52"/>
                  <a:pt x="16" y="52"/>
                </a:cubicBezTo>
                <a:cubicBezTo>
                  <a:pt x="8" y="52"/>
                  <a:pt x="8" y="52"/>
                  <a:pt x="8" y="52"/>
                </a:cubicBezTo>
                <a:lnTo>
                  <a:pt x="8" y="44"/>
                </a:lnTo>
                <a:close/>
                <a:moveTo>
                  <a:pt x="52" y="88"/>
                </a:moveTo>
                <a:cubicBezTo>
                  <a:pt x="44" y="88"/>
                  <a:pt x="44" y="88"/>
                  <a:pt x="44" y="88"/>
                </a:cubicBezTo>
                <a:cubicBezTo>
                  <a:pt x="44" y="80"/>
                  <a:pt x="44" y="80"/>
                  <a:pt x="44" y="80"/>
                </a:cubicBezTo>
                <a:cubicBezTo>
                  <a:pt x="52" y="80"/>
                  <a:pt x="52" y="80"/>
                  <a:pt x="52" y="80"/>
                </a:cubicBezTo>
                <a:lnTo>
                  <a:pt x="52" y="88"/>
                </a:lnTo>
                <a:close/>
                <a:moveTo>
                  <a:pt x="60" y="78"/>
                </a:moveTo>
                <a:cubicBezTo>
                  <a:pt x="60" y="76"/>
                  <a:pt x="60" y="76"/>
                  <a:pt x="60" y="76"/>
                </a:cubicBezTo>
                <a:cubicBezTo>
                  <a:pt x="60" y="74"/>
                  <a:pt x="58" y="72"/>
                  <a:pt x="56" y="72"/>
                </a:cubicBezTo>
                <a:cubicBezTo>
                  <a:pt x="40" y="72"/>
                  <a:pt x="40" y="72"/>
                  <a:pt x="40" y="72"/>
                </a:cubicBezTo>
                <a:cubicBezTo>
                  <a:pt x="38" y="72"/>
                  <a:pt x="36" y="74"/>
                  <a:pt x="36" y="76"/>
                </a:cubicBezTo>
                <a:cubicBezTo>
                  <a:pt x="36" y="78"/>
                  <a:pt x="36" y="78"/>
                  <a:pt x="36" y="78"/>
                </a:cubicBezTo>
                <a:cubicBezTo>
                  <a:pt x="28" y="74"/>
                  <a:pt x="22" y="68"/>
                  <a:pt x="18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22" y="60"/>
                  <a:pt x="24" y="58"/>
                  <a:pt x="24" y="56"/>
                </a:cubicBezTo>
                <a:cubicBezTo>
                  <a:pt x="24" y="40"/>
                  <a:pt x="24" y="40"/>
                  <a:pt x="24" y="40"/>
                </a:cubicBezTo>
                <a:cubicBezTo>
                  <a:pt x="24" y="38"/>
                  <a:pt x="22" y="36"/>
                  <a:pt x="20" y="36"/>
                </a:cubicBezTo>
                <a:cubicBezTo>
                  <a:pt x="18" y="36"/>
                  <a:pt x="18" y="36"/>
                  <a:pt x="18" y="36"/>
                </a:cubicBezTo>
                <a:cubicBezTo>
                  <a:pt x="22" y="28"/>
                  <a:pt x="28" y="22"/>
                  <a:pt x="36" y="18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22"/>
                  <a:pt x="38" y="24"/>
                  <a:pt x="40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8" y="24"/>
                  <a:pt x="60" y="22"/>
                  <a:pt x="60" y="20"/>
                </a:cubicBezTo>
                <a:cubicBezTo>
                  <a:pt x="60" y="18"/>
                  <a:pt x="60" y="18"/>
                  <a:pt x="60" y="18"/>
                </a:cubicBezTo>
                <a:cubicBezTo>
                  <a:pt x="68" y="22"/>
                  <a:pt x="74" y="28"/>
                  <a:pt x="78" y="36"/>
                </a:cubicBezTo>
                <a:cubicBezTo>
                  <a:pt x="76" y="36"/>
                  <a:pt x="76" y="36"/>
                  <a:pt x="76" y="36"/>
                </a:cubicBezTo>
                <a:cubicBezTo>
                  <a:pt x="74" y="36"/>
                  <a:pt x="72" y="38"/>
                  <a:pt x="72" y="40"/>
                </a:cubicBezTo>
                <a:cubicBezTo>
                  <a:pt x="72" y="56"/>
                  <a:pt x="72" y="56"/>
                  <a:pt x="72" y="56"/>
                </a:cubicBezTo>
                <a:cubicBezTo>
                  <a:pt x="72" y="58"/>
                  <a:pt x="74" y="60"/>
                  <a:pt x="76" y="60"/>
                </a:cubicBezTo>
                <a:cubicBezTo>
                  <a:pt x="78" y="60"/>
                  <a:pt x="78" y="60"/>
                  <a:pt x="78" y="60"/>
                </a:cubicBezTo>
                <a:cubicBezTo>
                  <a:pt x="74" y="68"/>
                  <a:pt x="68" y="74"/>
                  <a:pt x="60" y="78"/>
                </a:cubicBezTo>
                <a:close/>
                <a:moveTo>
                  <a:pt x="88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0" y="44"/>
                  <a:pt x="80" y="44"/>
                  <a:pt x="80" y="44"/>
                </a:cubicBezTo>
                <a:cubicBezTo>
                  <a:pt x="88" y="44"/>
                  <a:pt x="88" y="44"/>
                  <a:pt x="88" y="44"/>
                </a:cubicBezTo>
                <a:lnTo>
                  <a:pt x="88" y="52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73"/>
          <p:cNvSpPr/>
          <p:nvPr/>
        </p:nvSpPr>
        <p:spPr>
          <a:xfrm>
            <a:off x="2341419" y="1507425"/>
            <a:ext cx="4461300" cy="2146500"/>
          </a:xfrm>
          <a:prstGeom prst="roundRect">
            <a:avLst>
              <a:gd name="adj" fmla="val 13182"/>
            </a:avLst>
          </a:prstGeom>
          <a:solidFill>
            <a:srgbClr val="FFFFFF"/>
          </a:solidFill>
          <a:ln>
            <a:noFill/>
          </a:ln>
          <a:effectLst>
            <a:outerShdw blurRad="170296" dist="19049" dir="2700000" algn="tl" rotWithShape="0">
              <a:srgbClr val="000000">
                <a:alpha val="20000"/>
              </a:srgbClr>
            </a:outerShdw>
          </a:effectLst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rgbClr val="FFFFFF"/>
              </a:solidFill>
            </a:endParaRPr>
          </a:p>
        </p:txBody>
      </p:sp>
      <p:sp>
        <p:nvSpPr>
          <p:cNvPr id="1076" name="Google Shape;1076;p73"/>
          <p:cNvSpPr txBox="1"/>
          <p:nvPr/>
        </p:nvSpPr>
        <p:spPr>
          <a:xfrm>
            <a:off x="3338415" y="3061498"/>
            <a:ext cx="24672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accent1"/>
                </a:solidFill>
              </a:rPr>
              <a:t>www.jcoinctc.org</a:t>
            </a:r>
            <a:endParaRPr sz="999" b="1">
              <a:solidFill>
                <a:schemeClr val="accent1"/>
              </a:solidFill>
            </a:endParaRPr>
          </a:p>
        </p:txBody>
      </p:sp>
      <p:cxnSp>
        <p:nvCxnSpPr>
          <p:cNvPr id="1077" name="Google Shape;1077;p73"/>
          <p:cNvCxnSpPr/>
          <p:nvPr/>
        </p:nvCxnSpPr>
        <p:spPr>
          <a:xfrm>
            <a:off x="2732690" y="2820604"/>
            <a:ext cx="3678600" cy="0"/>
          </a:xfrm>
          <a:prstGeom prst="straightConnector1">
            <a:avLst/>
          </a:prstGeom>
          <a:noFill/>
          <a:ln w="4750" cap="flat" cmpd="sng">
            <a:solidFill>
              <a:srgbClr val="D0CEC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78" name="Google Shape;1078;p73"/>
          <p:cNvSpPr txBox="1"/>
          <p:nvPr/>
        </p:nvSpPr>
        <p:spPr>
          <a:xfrm>
            <a:off x="2766242" y="1838488"/>
            <a:ext cx="3611700" cy="9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99" b="1">
                <a:solidFill>
                  <a:schemeClr val="accent2"/>
                </a:solidFill>
              </a:rPr>
              <a:t>Thank You</a:t>
            </a:r>
            <a:endParaRPr sz="3599" b="1">
              <a:solidFill>
                <a:schemeClr val="accent2"/>
              </a:solidFill>
            </a:endParaRPr>
          </a:p>
        </p:txBody>
      </p:sp>
      <p:sp>
        <p:nvSpPr>
          <p:cNvPr id="1079" name="Google Shape;1079;p73"/>
          <p:cNvSpPr txBox="1"/>
          <p:nvPr/>
        </p:nvSpPr>
        <p:spPr>
          <a:xfrm>
            <a:off x="3338394" y="3737540"/>
            <a:ext cx="2467200" cy="5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99">
                <a:solidFill>
                  <a:schemeClr val="lt2"/>
                </a:solidFill>
              </a:rPr>
              <a:t>Follow Us</a:t>
            </a:r>
            <a:endParaRPr sz="1499">
              <a:solidFill>
                <a:schemeClr val="l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99">
              <a:solidFill>
                <a:schemeClr val="l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99">
                <a:solidFill>
                  <a:schemeClr val="lt2"/>
                </a:solidFill>
              </a:rPr>
              <a:t>@jcoinctc</a:t>
            </a:r>
            <a:endParaRPr sz="1099">
              <a:solidFill>
                <a:schemeClr val="lt2"/>
              </a:solidFill>
            </a:endParaRPr>
          </a:p>
        </p:txBody>
      </p:sp>
      <p:grpSp>
        <p:nvGrpSpPr>
          <p:cNvPr id="1080" name="Google Shape;1080;p73"/>
          <p:cNvGrpSpPr/>
          <p:nvPr/>
        </p:nvGrpSpPr>
        <p:grpSpPr>
          <a:xfrm>
            <a:off x="3814797" y="4401283"/>
            <a:ext cx="1514394" cy="274266"/>
            <a:chOff x="7629601" y="8786352"/>
            <a:chExt cx="3028789" cy="548641"/>
          </a:xfrm>
        </p:grpSpPr>
        <p:sp>
          <p:nvSpPr>
            <p:cNvPr id="1081" name="Google Shape;1081;p73"/>
            <p:cNvSpPr/>
            <p:nvPr/>
          </p:nvSpPr>
          <p:spPr>
            <a:xfrm>
              <a:off x="7629601" y="8786353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9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5929" y="7018"/>
                  </a:moveTo>
                  <a:cubicBezTo>
                    <a:pt x="15540" y="7246"/>
                    <a:pt x="15108" y="7411"/>
                    <a:pt x="14650" y="7499"/>
                  </a:cubicBezTo>
                  <a:cubicBezTo>
                    <a:pt x="14282" y="7114"/>
                    <a:pt x="13759" y="6874"/>
                    <a:pt x="13180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1"/>
                    <a:pt x="11183" y="9162"/>
                    <a:pt x="11217" y="9308"/>
                  </a:cubicBezTo>
                  <a:cubicBezTo>
                    <a:pt x="9543" y="9225"/>
                    <a:pt x="8059" y="8436"/>
                    <a:pt x="7066" y="7236"/>
                  </a:cubicBezTo>
                  <a:cubicBezTo>
                    <a:pt x="6892" y="7529"/>
                    <a:pt x="6793" y="7870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7" y="9635"/>
                  </a:cubicBezTo>
                  <a:cubicBezTo>
                    <a:pt x="6776" y="9644"/>
                    <a:pt x="6776" y="9652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6" y="11661"/>
                    <a:pt x="7483" y="11638"/>
                  </a:cubicBezTo>
                  <a:cubicBezTo>
                    <a:pt x="7739" y="12426"/>
                    <a:pt x="8482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39" y="13855"/>
                    <a:pt x="6382" y="13837"/>
                  </a:cubicBezTo>
                  <a:cubicBezTo>
                    <a:pt x="7273" y="14398"/>
                    <a:pt x="8332" y="14727"/>
                    <a:pt x="9470" y="14727"/>
                  </a:cubicBezTo>
                  <a:cubicBezTo>
                    <a:pt x="13174" y="14727"/>
                    <a:pt x="15200" y="11706"/>
                    <a:pt x="15200" y="9086"/>
                  </a:cubicBezTo>
                  <a:cubicBezTo>
                    <a:pt x="15200" y="9000"/>
                    <a:pt x="15199" y="8914"/>
                    <a:pt x="15195" y="8829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0"/>
                    <a:pt x="15451" y="8067"/>
                    <a:pt x="15043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500" tIns="9500" rIns="9500" bIns="95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81"/>
                <a:buFont typeface="Gill Sans"/>
                <a:buNone/>
              </a:pPr>
              <a:endParaRPr sz="78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2" name="Google Shape;1082;p73"/>
            <p:cNvSpPr/>
            <p:nvPr/>
          </p:nvSpPr>
          <p:spPr>
            <a:xfrm>
              <a:off x="9283013" y="8786353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24" y="12090"/>
                  </a:moveTo>
                  <a:cubicBezTo>
                    <a:pt x="14020" y="12090"/>
                    <a:pt x="14020" y="12429"/>
                    <a:pt x="14020" y="12429"/>
                  </a:cubicBezTo>
                  <a:lnTo>
                    <a:pt x="14020" y="12863"/>
                  </a:lnTo>
                  <a:lnTo>
                    <a:pt x="14629" y="12863"/>
                  </a:lnTo>
                  <a:lnTo>
                    <a:pt x="14629" y="12429"/>
                  </a:lnTo>
                  <a:cubicBezTo>
                    <a:pt x="14629" y="12429"/>
                    <a:pt x="14629" y="12090"/>
                    <a:pt x="14324" y="12090"/>
                  </a:cubicBezTo>
                  <a:moveTo>
                    <a:pt x="15287" y="12380"/>
                  </a:moveTo>
                  <a:lnTo>
                    <a:pt x="15287" y="13348"/>
                  </a:lnTo>
                  <a:lnTo>
                    <a:pt x="14020" y="13348"/>
                  </a:lnTo>
                  <a:lnTo>
                    <a:pt x="14020" y="14072"/>
                  </a:lnTo>
                  <a:cubicBezTo>
                    <a:pt x="14020" y="14072"/>
                    <a:pt x="14020" y="14411"/>
                    <a:pt x="14324" y="14411"/>
                  </a:cubicBezTo>
                  <a:cubicBezTo>
                    <a:pt x="14629" y="14411"/>
                    <a:pt x="14629" y="14072"/>
                    <a:pt x="14629" y="14072"/>
                  </a:cubicBezTo>
                  <a:lnTo>
                    <a:pt x="14629" y="13734"/>
                  </a:lnTo>
                  <a:lnTo>
                    <a:pt x="15287" y="13734"/>
                  </a:lnTo>
                  <a:lnTo>
                    <a:pt x="15287" y="14266"/>
                  </a:lnTo>
                  <a:cubicBezTo>
                    <a:pt x="15287" y="14266"/>
                    <a:pt x="15186" y="14943"/>
                    <a:pt x="14375" y="14943"/>
                  </a:cubicBezTo>
                  <a:cubicBezTo>
                    <a:pt x="13564" y="14943"/>
                    <a:pt x="13412" y="14266"/>
                    <a:pt x="13412" y="14266"/>
                  </a:cubicBezTo>
                  <a:lnTo>
                    <a:pt x="13412" y="12380"/>
                  </a:lnTo>
                  <a:cubicBezTo>
                    <a:pt x="13412" y="12380"/>
                    <a:pt x="13412" y="11558"/>
                    <a:pt x="14375" y="11558"/>
                  </a:cubicBezTo>
                  <a:cubicBezTo>
                    <a:pt x="15338" y="11558"/>
                    <a:pt x="15287" y="12380"/>
                    <a:pt x="15287" y="12380"/>
                  </a:cubicBezTo>
                  <a:moveTo>
                    <a:pt x="12905" y="14169"/>
                  </a:moveTo>
                  <a:cubicBezTo>
                    <a:pt x="12905" y="14169"/>
                    <a:pt x="12905" y="14943"/>
                    <a:pt x="12347" y="14943"/>
                  </a:cubicBezTo>
                  <a:cubicBezTo>
                    <a:pt x="12005" y="14943"/>
                    <a:pt x="11798" y="14762"/>
                    <a:pt x="11688" y="14621"/>
                  </a:cubicBezTo>
                  <a:lnTo>
                    <a:pt x="11688" y="14895"/>
                  </a:lnTo>
                  <a:lnTo>
                    <a:pt x="11028" y="14895"/>
                  </a:lnTo>
                  <a:lnTo>
                    <a:pt x="11028" y="10446"/>
                  </a:lnTo>
                  <a:lnTo>
                    <a:pt x="11688" y="10446"/>
                  </a:lnTo>
                  <a:lnTo>
                    <a:pt x="11688" y="11888"/>
                  </a:lnTo>
                  <a:cubicBezTo>
                    <a:pt x="11788" y="11782"/>
                    <a:pt x="12037" y="11558"/>
                    <a:pt x="12347" y="11558"/>
                  </a:cubicBezTo>
                  <a:cubicBezTo>
                    <a:pt x="12752" y="11558"/>
                    <a:pt x="12905" y="11896"/>
                    <a:pt x="12905" y="12332"/>
                  </a:cubicBezTo>
                  <a:cubicBezTo>
                    <a:pt x="12905" y="12332"/>
                    <a:pt x="12905" y="14169"/>
                    <a:pt x="12905" y="14169"/>
                  </a:cubicBezTo>
                  <a:close/>
                  <a:moveTo>
                    <a:pt x="10521" y="14895"/>
                  </a:moveTo>
                  <a:lnTo>
                    <a:pt x="9913" y="14895"/>
                  </a:lnTo>
                  <a:lnTo>
                    <a:pt x="9913" y="14605"/>
                  </a:lnTo>
                  <a:cubicBezTo>
                    <a:pt x="9913" y="14605"/>
                    <a:pt x="9558" y="14943"/>
                    <a:pt x="9152" y="14943"/>
                  </a:cubicBezTo>
                  <a:cubicBezTo>
                    <a:pt x="8747" y="14943"/>
                    <a:pt x="8696" y="14556"/>
                    <a:pt x="8696" y="14556"/>
                  </a:cubicBezTo>
                  <a:lnTo>
                    <a:pt x="8696" y="11558"/>
                  </a:lnTo>
                  <a:lnTo>
                    <a:pt x="9304" y="11558"/>
                  </a:lnTo>
                  <a:lnTo>
                    <a:pt x="9304" y="14362"/>
                  </a:lnTo>
                  <a:cubicBezTo>
                    <a:pt x="9304" y="14362"/>
                    <a:pt x="9304" y="14508"/>
                    <a:pt x="9507" y="14508"/>
                  </a:cubicBezTo>
                  <a:cubicBezTo>
                    <a:pt x="9710" y="14508"/>
                    <a:pt x="9913" y="14266"/>
                    <a:pt x="9913" y="14266"/>
                  </a:cubicBezTo>
                  <a:lnTo>
                    <a:pt x="9913" y="11558"/>
                  </a:lnTo>
                  <a:lnTo>
                    <a:pt x="10521" y="11558"/>
                  </a:lnTo>
                  <a:cubicBezTo>
                    <a:pt x="10521" y="11558"/>
                    <a:pt x="10521" y="14895"/>
                    <a:pt x="10521" y="14895"/>
                  </a:cubicBezTo>
                  <a:close/>
                  <a:moveTo>
                    <a:pt x="8595" y="11074"/>
                  </a:moveTo>
                  <a:lnTo>
                    <a:pt x="7834" y="11074"/>
                  </a:lnTo>
                  <a:lnTo>
                    <a:pt x="7834" y="14895"/>
                  </a:lnTo>
                  <a:lnTo>
                    <a:pt x="7124" y="14895"/>
                  </a:lnTo>
                  <a:lnTo>
                    <a:pt x="7124" y="11074"/>
                  </a:lnTo>
                  <a:lnTo>
                    <a:pt x="6364" y="11074"/>
                  </a:lnTo>
                  <a:lnTo>
                    <a:pt x="6364" y="10446"/>
                  </a:lnTo>
                  <a:lnTo>
                    <a:pt x="8595" y="10446"/>
                  </a:lnTo>
                  <a:cubicBezTo>
                    <a:pt x="8595" y="10446"/>
                    <a:pt x="8595" y="11074"/>
                    <a:pt x="8595" y="11074"/>
                  </a:cubicBezTo>
                  <a:close/>
                  <a:moveTo>
                    <a:pt x="14527" y="9430"/>
                  </a:moveTo>
                  <a:cubicBezTo>
                    <a:pt x="14527" y="9430"/>
                    <a:pt x="12667" y="9334"/>
                    <a:pt x="10800" y="9334"/>
                  </a:cubicBezTo>
                  <a:cubicBezTo>
                    <a:pt x="8941" y="9334"/>
                    <a:pt x="7074" y="9430"/>
                    <a:pt x="7074" y="9430"/>
                  </a:cubicBezTo>
                  <a:cubicBezTo>
                    <a:pt x="6234" y="9430"/>
                    <a:pt x="5552" y="10080"/>
                    <a:pt x="5552" y="10881"/>
                  </a:cubicBezTo>
                  <a:cubicBezTo>
                    <a:pt x="5552" y="10881"/>
                    <a:pt x="5400" y="11822"/>
                    <a:pt x="5400" y="12767"/>
                  </a:cubicBezTo>
                  <a:cubicBezTo>
                    <a:pt x="5400" y="13708"/>
                    <a:pt x="5552" y="14652"/>
                    <a:pt x="5552" y="14652"/>
                  </a:cubicBezTo>
                  <a:cubicBezTo>
                    <a:pt x="5552" y="15454"/>
                    <a:pt x="6234" y="16104"/>
                    <a:pt x="7074" y="16104"/>
                  </a:cubicBezTo>
                  <a:cubicBezTo>
                    <a:pt x="7074" y="16104"/>
                    <a:pt x="8905" y="16200"/>
                    <a:pt x="10800" y="16200"/>
                  </a:cubicBezTo>
                  <a:cubicBezTo>
                    <a:pt x="12631" y="16200"/>
                    <a:pt x="14527" y="16104"/>
                    <a:pt x="14527" y="16104"/>
                  </a:cubicBezTo>
                  <a:cubicBezTo>
                    <a:pt x="15367" y="16104"/>
                    <a:pt x="16049" y="15454"/>
                    <a:pt x="16049" y="14652"/>
                  </a:cubicBezTo>
                  <a:cubicBezTo>
                    <a:pt x="16049" y="14652"/>
                    <a:pt x="16200" y="13700"/>
                    <a:pt x="16200" y="12767"/>
                  </a:cubicBezTo>
                  <a:cubicBezTo>
                    <a:pt x="16200" y="11814"/>
                    <a:pt x="16049" y="10881"/>
                    <a:pt x="16049" y="10881"/>
                  </a:cubicBezTo>
                  <a:cubicBezTo>
                    <a:pt x="16049" y="10080"/>
                    <a:pt x="15367" y="9430"/>
                    <a:pt x="14527" y="9430"/>
                  </a:cubicBezTo>
                  <a:moveTo>
                    <a:pt x="11992" y="12090"/>
                  </a:moveTo>
                  <a:cubicBezTo>
                    <a:pt x="11860" y="12090"/>
                    <a:pt x="11757" y="12167"/>
                    <a:pt x="11688" y="12243"/>
                  </a:cubicBezTo>
                  <a:lnTo>
                    <a:pt x="11688" y="14276"/>
                  </a:lnTo>
                  <a:cubicBezTo>
                    <a:pt x="11751" y="14345"/>
                    <a:pt x="11848" y="14411"/>
                    <a:pt x="11992" y="14411"/>
                  </a:cubicBezTo>
                  <a:cubicBezTo>
                    <a:pt x="12296" y="14411"/>
                    <a:pt x="12296" y="14072"/>
                    <a:pt x="12296" y="14072"/>
                  </a:cubicBezTo>
                  <a:lnTo>
                    <a:pt x="12296" y="12429"/>
                  </a:lnTo>
                  <a:cubicBezTo>
                    <a:pt x="12296" y="12429"/>
                    <a:pt x="12245" y="12090"/>
                    <a:pt x="11992" y="12090"/>
                  </a:cubicBezTo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7986" y="8751"/>
                  </a:moveTo>
                  <a:lnTo>
                    <a:pt x="8696" y="8751"/>
                  </a:lnTo>
                  <a:lnTo>
                    <a:pt x="8696" y="7188"/>
                  </a:lnTo>
                  <a:lnTo>
                    <a:pt x="9507" y="4970"/>
                  </a:lnTo>
                  <a:lnTo>
                    <a:pt x="8848" y="4970"/>
                  </a:lnTo>
                  <a:lnTo>
                    <a:pt x="8341" y="6433"/>
                  </a:lnTo>
                  <a:lnTo>
                    <a:pt x="7834" y="4970"/>
                  </a:lnTo>
                  <a:lnTo>
                    <a:pt x="7124" y="4970"/>
                  </a:lnTo>
                  <a:lnTo>
                    <a:pt x="7986" y="7188"/>
                  </a:lnTo>
                  <a:cubicBezTo>
                    <a:pt x="7986" y="7188"/>
                    <a:pt x="7986" y="8751"/>
                    <a:pt x="7986" y="8751"/>
                  </a:cubicBezTo>
                  <a:close/>
                  <a:moveTo>
                    <a:pt x="10166" y="6634"/>
                  </a:moveTo>
                  <a:cubicBezTo>
                    <a:pt x="10166" y="6467"/>
                    <a:pt x="10303" y="6332"/>
                    <a:pt x="10471" y="6332"/>
                  </a:cubicBezTo>
                  <a:cubicBezTo>
                    <a:pt x="10639" y="6332"/>
                    <a:pt x="10775" y="6467"/>
                    <a:pt x="10775" y="6634"/>
                  </a:cubicBezTo>
                  <a:lnTo>
                    <a:pt x="10775" y="8045"/>
                  </a:lnTo>
                  <a:cubicBezTo>
                    <a:pt x="10775" y="8212"/>
                    <a:pt x="10639" y="8348"/>
                    <a:pt x="10471" y="8348"/>
                  </a:cubicBezTo>
                  <a:cubicBezTo>
                    <a:pt x="10303" y="8348"/>
                    <a:pt x="10166" y="8212"/>
                    <a:pt x="10166" y="8045"/>
                  </a:cubicBezTo>
                  <a:cubicBezTo>
                    <a:pt x="10166" y="8045"/>
                    <a:pt x="10166" y="6634"/>
                    <a:pt x="10166" y="6634"/>
                  </a:cubicBezTo>
                  <a:close/>
                  <a:moveTo>
                    <a:pt x="10369" y="8801"/>
                  </a:moveTo>
                  <a:lnTo>
                    <a:pt x="10572" y="8801"/>
                  </a:lnTo>
                  <a:cubicBezTo>
                    <a:pt x="11020" y="8801"/>
                    <a:pt x="11383" y="8440"/>
                    <a:pt x="11383" y="7995"/>
                  </a:cubicBezTo>
                  <a:lnTo>
                    <a:pt x="11383" y="6684"/>
                  </a:lnTo>
                  <a:cubicBezTo>
                    <a:pt x="11383" y="6239"/>
                    <a:pt x="11020" y="5877"/>
                    <a:pt x="10572" y="5877"/>
                  </a:cubicBezTo>
                  <a:lnTo>
                    <a:pt x="10369" y="5877"/>
                  </a:lnTo>
                  <a:cubicBezTo>
                    <a:pt x="9921" y="5877"/>
                    <a:pt x="9558" y="6239"/>
                    <a:pt x="9558" y="6684"/>
                  </a:cubicBezTo>
                  <a:lnTo>
                    <a:pt x="9558" y="7995"/>
                  </a:lnTo>
                  <a:cubicBezTo>
                    <a:pt x="9558" y="8440"/>
                    <a:pt x="9921" y="8801"/>
                    <a:pt x="10369" y="8801"/>
                  </a:cubicBezTo>
                  <a:moveTo>
                    <a:pt x="12398" y="8801"/>
                  </a:moveTo>
                  <a:cubicBezTo>
                    <a:pt x="12803" y="8801"/>
                    <a:pt x="13158" y="8449"/>
                    <a:pt x="13158" y="8449"/>
                  </a:cubicBezTo>
                  <a:lnTo>
                    <a:pt x="13158" y="8751"/>
                  </a:lnTo>
                  <a:lnTo>
                    <a:pt x="13767" y="8751"/>
                  </a:lnTo>
                  <a:lnTo>
                    <a:pt x="13767" y="5877"/>
                  </a:lnTo>
                  <a:lnTo>
                    <a:pt x="13158" y="5877"/>
                  </a:lnTo>
                  <a:lnTo>
                    <a:pt x="13158" y="8096"/>
                  </a:lnTo>
                  <a:cubicBezTo>
                    <a:pt x="13158" y="8096"/>
                    <a:pt x="12955" y="8348"/>
                    <a:pt x="12752" y="8348"/>
                  </a:cubicBezTo>
                  <a:cubicBezTo>
                    <a:pt x="12550" y="8348"/>
                    <a:pt x="12550" y="8197"/>
                    <a:pt x="12550" y="8197"/>
                  </a:cubicBezTo>
                  <a:lnTo>
                    <a:pt x="12550" y="5877"/>
                  </a:lnTo>
                  <a:lnTo>
                    <a:pt x="11941" y="5877"/>
                  </a:lnTo>
                  <a:lnTo>
                    <a:pt x="11941" y="8398"/>
                  </a:lnTo>
                  <a:cubicBezTo>
                    <a:pt x="11941" y="8398"/>
                    <a:pt x="11992" y="8801"/>
                    <a:pt x="12398" y="8801"/>
                  </a:cubicBez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500" tIns="9500" rIns="9500" bIns="95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81"/>
                <a:buFont typeface="Gill Sans"/>
                <a:buNone/>
              </a:pPr>
              <a:endParaRPr sz="78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3" name="Google Shape;1083;p73"/>
            <p:cNvSpPr/>
            <p:nvPr/>
          </p:nvSpPr>
          <p:spPr>
            <a:xfrm>
              <a:off x="10109749" y="8786352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430" y="9321"/>
                  </a:moveTo>
                  <a:cubicBezTo>
                    <a:pt x="11975" y="9321"/>
                    <a:pt x="11780" y="10196"/>
                    <a:pt x="11780" y="10196"/>
                  </a:cubicBezTo>
                  <a:lnTo>
                    <a:pt x="11782" y="9327"/>
                  </a:lnTo>
                  <a:lnTo>
                    <a:pt x="9818" y="9327"/>
                  </a:lnTo>
                  <a:lnTo>
                    <a:pt x="9818" y="14727"/>
                  </a:lnTo>
                  <a:lnTo>
                    <a:pt x="11782" y="14727"/>
                  </a:lnTo>
                  <a:lnTo>
                    <a:pt x="11782" y="11782"/>
                  </a:lnTo>
                  <a:cubicBezTo>
                    <a:pt x="11782" y="11782"/>
                    <a:pt x="11782" y="10793"/>
                    <a:pt x="12616" y="10793"/>
                  </a:cubicBezTo>
                  <a:cubicBezTo>
                    <a:pt x="13086" y="10793"/>
                    <a:pt x="13255" y="11232"/>
                    <a:pt x="13255" y="11782"/>
                  </a:cubicBezTo>
                  <a:lnTo>
                    <a:pt x="13255" y="14727"/>
                  </a:lnTo>
                  <a:lnTo>
                    <a:pt x="15218" y="14727"/>
                  </a:lnTo>
                  <a:lnTo>
                    <a:pt x="15218" y="11782"/>
                  </a:lnTo>
                  <a:cubicBezTo>
                    <a:pt x="15218" y="10245"/>
                    <a:pt x="14550" y="9321"/>
                    <a:pt x="13430" y="9321"/>
                  </a:cubicBezTo>
                  <a:moveTo>
                    <a:pt x="6873" y="14727"/>
                  </a:moveTo>
                  <a:lnTo>
                    <a:pt x="8829" y="14727"/>
                  </a:lnTo>
                  <a:lnTo>
                    <a:pt x="8829" y="9321"/>
                  </a:lnTo>
                  <a:lnTo>
                    <a:pt x="6873" y="9321"/>
                  </a:lnTo>
                  <a:cubicBezTo>
                    <a:pt x="6873" y="9321"/>
                    <a:pt x="6873" y="14727"/>
                    <a:pt x="6873" y="14727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1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1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7851" y="6873"/>
                  </a:moveTo>
                  <a:cubicBezTo>
                    <a:pt x="7311" y="6873"/>
                    <a:pt x="6873" y="7313"/>
                    <a:pt x="6873" y="7856"/>
                  </a:cubicBezTo>
                  <a:cubicBezTo>
                    <a:pt x="6873" y="8399"/>
                    <a:pt x="7311" y="8839"/>
                    <a:pt x="7851" y="8839"/>
                  </a:cubicBezTo>
                  <a:cubicBezTo>
                    <a:pt x="8391" y="8839"/>
                    <a:pt x="8829" y="8399"/>
                    <a:pt x="8829" y="7856"/>
                  </a:cubicBezTo>
                  <a:cubicBezTo>
                    <a:pt x="8829" y="7313"/>
                    <a:pt x="8391" y="6873"/>
                    <a:pt x="7851" y="6873"/>
                  </a:cubicBez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500" tIns="9500" rIns="9500" bIns="95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81"/>
                <a:buFont typeface="Gill Sans"/>
                <a:buNone/>
              </a:pPr>
              <a:endParaRPr sz="78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4" name="Google Shape;1084;p73"/>
            <p:cNvSpPr/>
            <p:nvPr/>
          </p:nvSpPr>
          <p:spPr>
            <a:xfrm>
              <a:off x="8456302" y="8786353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5" y="7858"/>
                  </a:lnTo>
                  <a:lnTo>
                    <a:pt x="13245" y="6381"/>
                  </a:lnTo>
                  <a:lnTo>
                    <a:pt x="11938" y="6381"/>
                  </a:lnTo>
                  <a:cubicBezTo>
                    <a:pt x="10368" y="6381"/>
                    <a:pt x="9816" y="7120"/>
                    <a:pt x="9816" y="8363"/>
                  </a:cubicBezTo>
                  <a:lnTo>
                    <a:pt x="9816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6" y="10800"/>
                  </a:lnTo>
                  <a:lnTo>
                    <a:pt x="9816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500" tIns="9500" rIns="9500" bIns="95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81"/>
                <a:buFont typeface="Gill Sans"/>
                <a:buNone/>
              </a:pPr>
              <a:endParaRPr sz="78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1085" name="Google Shape;1085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1461" y="107334"/>
            <a:ext cx="1463864" cy="914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6"/>
          <p:cNvSpPr txBox="1">
            <a:spLocks noGrp="1"/>
          </p:cNvSpPr>
          <p:nvPr>
            <p:ph type="subTitle" idx="1"/>
          </p:nvPr>
        </p:nvSpPr>
        <p:spPr>
          <a:xfrm>
            <a:off x="3641750" y="1208465"/>
            <a:ext cx="4173900" cy="2307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99"/>
          </a:p>
        </p:txBody>
      </p:sp>
      <p:sp>
        <p:nvSpPr>
          <p:cNvPr id="221" name="Google Shape;221;p36"/>
          <p:cNvSpPr txBox="1">
            <a:spLocks noGrp="1"/>
          </p:cNvSpPr>
          <p:nvPr>
            <p:ph type="title"/>
          </p:nvPr>
        </p:nvSpPr>
        <p:spPr>
          <a:xfrm>
            <a:off x="3641750" y="527069"/>
            <a:ext cx="4910100" cy="3648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99"/>
          </a:p>
        </p:txBody>
      </p:sp>
      <p:sp>
        <p:nvSpPr>
          <p:cNvPr id="222" name="Google Shape;222;p36"/>
          <p:cNvSpPr txBox="1">
            <a:spLocks noGrp="1"/>
          </p:cNvSpPr>
          <p:nvPr>
            <p:ph type="body" idx="2"/>
          </p:nvPr>
        </p:nvSpPr>
        <p:spPr>
          <a:xfrm>
            <a:off x="3649563" y="1753519"/>
            <a:ext cx="4976100" cy="2001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500"/>
              </a:spcAft>
              <a:buNone/>
            </a:pPr>
            <a:endParaRPr sz="999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7"/>
          <p:cNvSpPr/>
          <p:nvPr/>
        </p:nvSpPr>
        <p:spPr>
          <a:xfrm>
            <a:off x="723142" y="1886570"/>
            <a:ext cx="3099259" cy="1636509"/>
          </a:xfrm>
          <a:custGeom>
            <a:avLst/>
            <a:gdLst/>
            <a:ahLst/>
            <a:cxnLst/>
            <a:rect l="l" t="t" r="r" b="b"/>
            <a:pathLst>
              <a:path w="648" h="1082" extrusionOk="0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99">
              <a:solidFill>
                <a:schemeClr val="dk1"/>
              </a:solidFill>
            </a:endParaRPr>
          </a:p>
        </p:txBody>
      </p:sp>
      <p:sp>
        <p:nvSpPr>
          <p:cNvPr id="228" name="Google Shape;228;p37"/>
          <p:cNvSpPr/>
          <p:nvPr/>
        </p:nvSpPr>
        <p:spPr>
          <a:xfrm>
            <a:off x="3022371" y="2438028"/>
            <a:ext cx="3099259" cy="1085054"/>
          </a:xfrm>
          <a:custGeom>
            <a:avLst/>
            <a:gdLst/>
            <a:ahLst/>
            <a:cxnLst/>
            <a:rect l="l" t="t" r="r" b="b"/>
            <a:pathLst>
              <a:path w="648" h="1082" extrusionOk="0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99">
              <a:solidFill>
                <a:schemeClr val="dk1"/>
              </a:solidFill>
            </a:endParaRPr>
          </a:p>
        </p:txBody>
      </p:sp>
      <p:sp>
        <p:nvSpPr>
          <p:cNvPr id="229" name="Google Shape;229;p37"/>
          <p:cNvSpPr/>
          <p:nvPr/>
        </p:nvSpPr>
        <p:spPr>
          <a:xfrm>
            <a:off x="5321600" y="1324315"/>
            <a:ext cx="3099259" cy="2198765"/>
          </a:xfrm>
          <a:custGeom>
            <a:avLst/>
            <a:gdLst/>
            <a:ahLst/>
            <a:cxnLst/>
            <a:rect l="l" t="t" r="r" b="b"/>
            <a:pathLst>
              <a:path w="648" h="1082" extrusionOk="0">
                <a:moveTo>
                  <a:pt x="648" y="1082"/>
                </a:moveTo>
                <a:cubicBezTo>
                  <a:pt x="0" y="1082"/>
                  <a:pt x="0" y="1082"/>
                  <a:pt x="0" y="1082"/>
                </a:cubicBezTo>
                <a:cubicBezTo>
                  <a:pt x="4" y="1082"/>
                  <a:pt x="98" y="1080"/>
                  <a:pt x="140" y="919"/>
                </a:cubicBezTo>
                <a:cubicBezTo>
                  <a:pt x="182" y="755"/>
                  <a:pt x="223" y="0"/>
                  <a:pt x="324" y="0"/>
                </a:cubicBezTo>
                <a:cubicBezTo>
                  <a:pt x="425" y="0"/>
                  <a:pt x="466" y="755"/>
                  <a:pt x="508" y="919"/>
                </a:cubicBezTo>
                <a:cubicBezTo>
                  <a:pt x="550" y="1080"/>
                  <a:pt x="644" y="1082"/>
                  <a:pt x="648" y="108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99">
              <a:solidFill>
                <a:schemeClr val="dk1"/>
              </a:solidFill>
            </a:endParaRPr>
          </a:p>
        </p:txBody>
      </p:sp>
      <p:sp>
        <p:nvSpPr>
          <p:cNvPr id="230" name="Google Shape;230;p37"/>
          <p:cNvSpPr/>
          <p:nvPr/>
        </p:nvSpPr>
        <p:spPr>
          <a:xfrm>
            <a:off x="272955" y="3523080"/>
            <a:ext cx="8598300" cy="446100"/>
          </a:xfrm>
          <a:prstGeom prst="roundRect">
            <a:avLst>
              <a:gd name="adj" fmla="val 50000"/>
            </a:avLst>
          </a:prstGeom>
          <a:solidFill>
            <a:srgbClr val="EEF0F6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dk1"/>
              </a:solidFill>
            </a:endParaRPr>
          </a:p>
        </p:txBody>
      </p:sp>
      <p:grpSp>
        <p:nvGrpSpPr>
          <p:cNvPr id="231" name="Google Shape;231;p37"/>
          <p:cNvGrpSpPr/>
          <p:nvPr/>
        </p:nvGrpSpPr>
        <p:grpSpPr>
          <a:xfrm>
            <a:off x="3241085" y="444869"/>
            <a:ext cx="2661900" cy="553235"/>
            <a:chOff x="6482171" y="889915"/>
            <a:chExt cx="5323800" cy="1106691"/>
          </a:xfrm>
        </p:grpSpPr>
        <p:sp>
          <p:nvSpPr>
            <p:cNvPr id="232" name="Google Shape;232;p37"/>
            <p:cNvSpPr txBox="1"/>
            <p:nvPr/>
          </p:nvSpPr>
          <p:spPr>
            <a:xfrm>
              <a:off x="6482171" y="889915"/>
              <a:ext cx="5323800" cy="7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49" b="1">
                  <a:solidFill>
                    <a:schemeClr val="lt1"/>
                  </a:solidFill>
                </a:rPr>
                <a:t>Timeline</a:t>
              </a:r>
              <a:endParaRPr sz="2249" b="1">
                <a:solidFill>
                  <a:schemeClr val="lt1"/>
                </a:solidFill>
              </a:endParaRPr>
            </a:p>
          </p:txBody>
        </p:sp>
        <p:sp>
          <p:nvSpPr>
            <p:cNvPr id="233" name="Google Shape;233;p37"/>
            <p:cNvSpPr txBox="1"/>
            <p:nvPr/>
          </p:nvSpPr>
          <p:spPr>
            <a:xfrm>
              <a:off x="7030450" y="1673206"/>
              <a:ext cx="4227000" cy="3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49">
                  <a:solidFill>
                    <a:schemeClr val="dk1"/>
                  </a:solidFill>
                </a:rPr>
                <a:t>Please write your great title is here</a:t>
              </a:r>
              <a:endParaRPr sz="749">
                <a:solidFill>
                  <a:schemeClr val="dk1"/>
                </a:solidFill>
              </a:endParaRPr>
            </a:p>
          </p:txBody>
        </p:sp>
      </p:grpSp>
      <p:sp>
        <p:nvSpPr>
          <p:cNvPr id="234" name="Google Shape;234;p37"/>
          <p:cNvSpPr txBox="1"/>
          <p:nvPr/>
        </p:nvSpPr>
        <p:spPr>
          <a:xfrm>
            <a:off x="1549975" y="4126226"/>
            <a:ext cx="14457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1"/>
                </a:solidFill>
              </a:rPr>
              <a:t>Lorem ipsum dolor sit amet, consectetur adipiscing elit</a:t>
            </a:r>
            <a:endParaRPr sz="999">
              <a:solidFill>
                <a:schemeClr val="lt1"/>
              </a:solidFill>
            </a:endParaRPr>
          </a:p>
        </p:txBody>
      </p:sp>
      <p:sp>
        <p:nvSpPr>
          <p:cNvPr id="235" name="Google Shape;235;p37"/>
          <p:cNvSpPr txBox="1"/>
          <p:nvPr/>
        </p:nvSpPr>
        <p:spPr>
          <a:xfrm>
            <a:off x="1576780" y="3641332"/>
            <a:ext cx="13920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9" b="1">
                <a:solidFill>
                  <a:schemeClr val="lt1"/>
                </a:solidFill>
              </a:rPr>
              <a:t>Project Here</a:t>
            </a:r>
            <a:endParaRPr sz="1249" b="1">
              <a:solidFill>
                <a:schemeClr val="lt1"/>
              </a:solidFill>
            </a:endParaRPr>
          </a:p>
        </p:txBody>
      </p:sp>
      <p:sp>
        <p:nvSpPr>
          <p:cNvPr id="236" name="Google Shape;236;p37"/>
          <p:cNvSpPr txBox="1"/>
          <p:nvPr/>
        </p:nvSpPr>
        <p:spPr>
          <a:xfrm>
            <a:off x="3849205" y="4126226"/>
            <a:ext cx="14457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1"/>
                </a:solidFill>
              </a:rPr>
              <a:t>Lorem ipsum dolor sit amet, consectetur adipiscing elit</a:t>
            </a:r>
            <a:endParaRPr sz="999">
              <a:solidFill>
                <a:schemeClr val="lt1"/>
              </a:solidFill>
            </a:endParaRPr>
          </a:p>
        </p:txBody>
      </p:sp>
      <p:sp>
        <p:nvSpPr>
          <p:cNvPr id="237" name="Google Shape;237;p37"/>
          <p:cNvSpPr txBox="1"/>
          <p:nvPr/>
        </p:nvSpPr>
        <p:spPr>
          <a:xfrm>
            <a:off x="3876010" y="3641332"/>
            <a:ext cx="13920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9" b="1">
                <a:solidFill>
                  <a:schemeClr val="lt1"/>
                </a:solidFill>
              </a:rPr>
              <a:t>Project Here</a:t>
            </a:r>
            <a:endParaRPr sz="1249" b="1">
              <a:solidFill>
                <a:schemeClr val="lt1"/>
              </a:solidFill>
            </a:endParaRPr>
          </a:p>
        </p:txBody>
      </p:sp>
      <p:sp>
        <p:nvSpPr>
          <p:cNvPr id="238" name="Google Shape;238;p37"/>
          <p:cNvSpPr txBox="1"/>
          <p:nvPr/>
        </p:nvSpPr>
        <p:spPr>
          <a:xfrm>
            <a:off x="6148434" y="4126226"/>
            <a:ext cx="14457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1"/>
                </a:solidFill>
              </a:rPr>
              <a:t>Lorem ipsum dolor sit amet, consectetur adipiscing elit</a:t>
            </a:r>
            <a:endParaRPr sz="999">
              <a:solidFill>
                <a:schemeClr val="lt1"/>
              </a:solidFill>
            </a:endParaRPr>
          </a:p>
        </p:txBody>
      </p:sp>
      <p:sp>
        <p:nvSpPr>
          <p:cNvPr id="239" name="Google Shape;239;p37"/>
          <p:cNvSpPr txBox="1"/>
          <p:nvPr/>
        </p:nvSpPr>
        <p:spPr>
          <a:xfrm>
            <a:off x="6175239" y="3641332"/>
            <a:ext cx="13920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9" b="1">
                <a:solidFill>
                  <a:schemeClr val="lt1"/>
                </a:solidFill>
              </a:rPr>
              <a:t>Project Here</a:t>
            </a:r>
            <a:endParaRPr sz="1249" b="1">
              <a:solidFill>
                <a:schemeClr val="lt1"/>
              </a:solidFill>
            </a:endParaRPr>
          </a:p>
        </p:txBody>
      </p:sp>
      <p:sp>
        <p:nvSpPr>
          <p:cNvPr id="240" name="Google Shape;240;p37"/>
          <p:cNvSpPr/>
          <p:nvPr/>
        </p:nvSpPr>
        <p:spPr>
          <a:xfrm>
            <a:off x="2199028" y="3444970"/>
            <a:ext cx="147600" cy="147300"/>
          </a:xfrm>
          <a:prstGeom prst="ellipse">
            <a:avLst/>
          </a:prstGeom>
          <a:solidFill>
            <a:schemeClr val="lt2"/>
          </a:solidFill>
          <a:ln w="23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  <a:effectLst>
            <a:outerShdw sx="120000" sy="120000" algn="ctr" rotWithShape="0">
              <a:schemeClr val="lt2"/>
            </a:outerShdw>
          </a:effectLst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241" name="Google Shape;241;p37"/>
          <p:cNvSpPr/>
          <p:nvPr/>
        </p:nvSpPr>
        <p:spPr>
          <a:xfrm>
            <a:off x="4498258" y="3444970"/>
            <a:ext cx="147600" cy="147300"/>
          </a:xfrm>
          <a:prstGeom prst="ellipse">
            <a:avLst/>
          </a:prstGeom>
          <a:solidFill>
            <a:schemeClr val="lt2"/>
          </a:solidFill>
          <a:ln w="23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  <a:effectLst>
            <a:outerShdw sx="120000" sy="120000" algn="ctr" rotWithShape="0">
              <a:schemeClr val="lt2"/>
            </a:outerShdw>
          </a:effectLst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242" name="Google Shape;242;p37"/>
          <p:cNvSpPr/>
          <p:nvPr/>
        </p:nvSpPr>
        <p:spPr>
          <a:xfrm>
            <a:off x="6871230" y="3444970"/>
            <a:ext cx="147600" cy="147300"/>
          </a:xfrm>
          <a:prstGeom prst="ellipse">
            <a:avLst/>
          </a:prstGeom>
          <a:solidFill>
            <a:schemeClr val="lt2"/>
          </a:solidFill>
          <a:ln w="238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  <a:effectLst>
            <a:outerShdw sx="120000" sy="120000" algn="ctr" rotWithShape="0">
              <a:schemeClr val="lt2"/>
            </a:outerShdw>
          </a:effectLst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8"/>
          <p:cNvSpPr txBox="1">
            <a:spLocks noGrp="1"/>
          </p:cNvSpPr>
          <p:nvPr>
            <p:ph type="title"/>
          </p:nvPr>
        </p:nvSpPr>
        <p:spPr>
          <a:xfrm>
            <a:off x="327050" y="527069"/>
            <a:ext cx="4910100" cy="3648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99"/>
          </a:p>
        </p:txBody>
      </p:sp>
      <p:sp>
        <p:nvSpPr>
          <p:cNvPr id="249" name="Google Shape;249;p38"/>
          <p:cNvSpPr txBox="1">
            <a:spLocks noGrp="1"/>
          </p:cNvSpPr>
          <p:nvPr>
            <p:ph type="subTitle" idx="1"/>
          </p:nvPr>
        </p:nvSpPr>
        <p:spPr>
          <a:xfrm>
            <a:off x="327050" y="1208465"/>
            <a:ext cx="4173900" cy="2307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99"/>
          </a:p>
        </p:txBody>
      </p:sp>
      <p:sp>
        <p:nvSpPr>
          <p:cNvPr id="250" name="Google Shape;250;p38"/>
          <p:cNvSpPr txBox="1">
            <a:spLocks noGrp="1"/>
          </p:cNvSpPr>
          <p:nvPr>
            <p:ph type="body" idx="2"/>
          </p:nvPr>
        </p:nvSpPr>
        <p:spPr>
          <a:xfrm>
            <a:off x="327050" y="1753519"/>
            <a:ext cx="4983900" cy="2848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500"/>
              </a:spcAft>
              <a:buNone/>
            </a:pPr>
            <a:endParaRPr sz="999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9"/>
          <p:cNvSpPr>
            <a:spLocks noGrp="1"/>
          </p:cNvSpPr>
          <p:nvPr>
            <p:ph type="pic" idx="2"/>
          </p:nvPr>
        </p:nvSpPr>
        <p:spPr>
          <a:xfrm>
            <a:off x="5633441" y="339132"/>
            <a:ext cx="3510600" cy="4465200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56" name="Google Shape;256;p39"/>
          <p:cNvSpPr/>
          <p:nvPr/>
        </p:nvSpPr>
        <p:spPr>
          <a:xfrm>
            <a:off x="2051226" y="0"/>
            <a:ext cx="5387600" cy="2189152"/>
          </a:xfrm>
          <a:custGeom>
            <a:avLst/>
            <a:gdLst/>
            <a:ahLst/>
            <a:cxnLst/>
            <a:rect l="l" t="t" r="r" b="b"/>
            <a:pathLst>
              <a:path w="10775200" h="4378304" extrusionOk="0">
                <a:moveTo>
                  <a:pt x="0" y="0"/>
                </a:moveTo>
                <a:lnTo>
                  <a:pt x="10775200" y="0"/>
                </a:lnTo>
                <a:lnTo>
                  <a:pt x="10717367" y="250577"/>
                </a:lnTo>
                <a:cubicBezTo>
                  <a:pt x="10106635" y="2624301"/>
                  <a:pt x="7951952" y="4378304"/>
                  <a:pt x="5387600" y="4378304"/>
                </a:cubicBezTo>
                <a:cubicBezTo>
                  <a:pt x="2823249" y="4378304"/>
                  <a:pt x="668565" y="2624301"/>
                  <a:pt x="57833" y="250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 i="0" u="none" strike="noStrike" cap="none">
              <a:solidFill>
                <a:schemeClr val="lt1"/>
              </a:solidFill>
            </a:endParaRPr>
          </a:p>
        </p:txBody>
      </p:sp>
      <p:grpSp>
        <p:nvGrpSpPr>
          <p:cNvPr id="257" name="Google Shape;257;p39"/>
          <p:cNvGrpSpPr/>
          <p:nvPr/>
        </p:nvGrpSpPr>
        <p:grpSpPr>
          <a:xfrm>
            <a:off x="498282" y="1600540"/>
            <a:ext cx="2968838" cy="1272713"/>
            <a:chOff x="996565" y="3201720"/>
            <a:chExt cx="5937676" cy="2545935"/>
          </a:xfrm>
        </p:grpSpPr>
        <p:sp>
          <p:nvSpPr>
            <p:cNvPr id="258" name="Google Shape;258;p39"/>
            <p:cNvSpPr/>
            <p:nvPr/>
          </p:nvSpPr>
          <p:spPr>
            <a:xfrm>
              <a:off x="996565" y="3201720"/>
              <a:ext cx="893092" cy="755680"/>
            </a:xfrm>
            <a:custGeom>
              <a:avLst/>
              <a:gdLst/>
              <a:ahLst/>
              <a:cxnLst/>
              <a:rect l="l" t="t" r="r" b="b"/>
              <a:pathLst>
                <a:path w="212256" h="179598" extrusionOk="0">
                  <a:moveTo>
                    <a:pt x="179599" y="0"/>
                  </a:moveTo>
                  <a:lnTo>
                    <a:pt x="187763" y="0"/>
                  </a:lnTo>
                  <a:cubicBezTo>
                    <a:pt x="190056" y="61"/>
                    <a:pt x="191975" y="863"/>
                    <a:pt x="193519" y="2406"/>
                  </a:cubicBezTo>
                  <a:cubicBezTo>
                    <a:pt x="195063" y="3950"/>
                    <a:pt x="195866" y="5868"/>
                    <a:pt x="195927" y="8160"/>
                  </a:cubicBezTo>
                  <a:lnTo>
                    <a:pt x="195927" y="24481"/>
                  </a:lnTo>
                  <a:cubicBezTo>
                    <a:pt x="195866" y="26773"/>
                    <a:pt x="195063" y="28691"/>
                    <a:pt x="193519" y="30234"/>
                  </a:cubicBezTo>
                  <a:cubicBezTo>
                    <a:pt x="191975" y="31778"/>
                    <a:pt x="190056" y="32580"/>
                    <a:pt x="187763" y="32641"/>
                  </a:cubicBezTo>
                  <a:lnTo>
                    <a:pt x="179599" y="32641"/>
                  </a:lnTo>
                  <a:cubicBezTo>
                    <a:pt x="173533" y="32711"/>
                    <a:pt x="168046" y="34201"/>
                    <a:pt x="163138" y="37111"/>
                  </a:cubicBezTo>
                  <a:cubicBezTo>
                    <a:pt x="158230" y="40020"/>
                    <a:pt x="154321" y="43929"/>
                    <a:pt x="151411" y="48837"/>
                  </a:cubicBezTo>
                  <a:cubicBezTo>
                    <a:pt x="148501" y="53745"/>
                    <a:pt x="147011" y="59232"/>
                    <a:pt x="146941" y="65298"/>
                  </a:cubicBezTo>
                  <a:lnTo>
                    <a:pt x="146941" y="69380"/>
                  </a:lnTo>
                  <a:cubicBezTo>
                    <a:pt x="147029" y="72849"/>
                    <a:pt x="148225" y="75735"/>
                    <a:pt x="150529" y="78039"/>
                  </a:cubicBezTo>
                  <a:cubicBezTo>
                    <a:pt x="152833" y="80343"/>
                    <a:pt x="155720" y="81539"/>
                    <a:pt x="159188" y="81627"/>
                  </a:cubicBezTo>
                  <a:lnTo>
                    <a:pt x="187763" y="81627"/>
                  </a:lnTo>
                  <a:cubicBezTo>
                    <a:pt x="194699" y="81802"/>
                    <a:pt x="200472" y="84194"/>
                    <a:pt x="205080" y="88802"/>
                  </a:cubicBezTo>
                  <a:cubicBezTo>
                    <a:pt x="209688" y="93411"/>
                    <a:pt x="212080" y="99183"/>
                    <a:pt x="212256" y="106120"/>
                  </a:cubicBezTo>
                  <a:lnTo>
                    <a:pt x="212256" y="155105"/>
                  </a:lnTo>
                  <a:cubicBezTo>
                    <a:pt x="212080" y="162042"/>
                    <a:pt x="209688" y="167814"/>
                    <a:pt x="205080" y="172423"/>
                  </a:cubicBezTo>
                  <a:cubicBezTo>
                    <a:pt x="200472" y="177031"/>
                    <a:pt x="194699" y="179423"/>
                    <a:pt x="187763" y="179598"/>
                  </a:cubicBezTo>
                  <a:lnTo>
                    <a:pt x="138781" y="179598"/>
                  </a:lnTo>
                  <a:cubicBezTo>
                    <a:pt x="131848" y="179423"/>
                    <a:pt x="126078" y="177031"/>
                    <a:pt x="121472" y="172423"/>
                  </a:cubicBezTo>
                  <a:cubicBezTo>
                    <a:pt x="116866" y="167814"/>
                    <a:pt x="114476" y="162042"/>
                    <a:pt x="114300" y="155105"/>
                  </a:cubicBezTo>
                  <a:lnTo>
                    <a:pt x="114300" y="65298"/>
                  </a:lnTo>
                  <a:cubicBezTo>
                    <a:pt x="114440" y="53167"/>
                    <a:pt x="117419" y="42195"/>
                    <a:pt x="123236" y="32381"/>
                  </a:cubicBezTo>
                  <a:cubicBezTo>
                    <a:pt x="129052" y="22567"/>
                    <a:pt x="136868" y="14752"/>
                    <a:pt x="146682" y="8935"/>
                  </a:cubicBezTo>
                  <a:cubicBezTo>
                    <a:pt x="156496" y="3118"/>
                    <a:pt x="167468" y="140"/>
                    <a:pt x="179599" y="0"/>
                  </a:cubicBezTo>
                  <a:close/>
                  <a:moveTo>
                    <a:pt x="65305" y="0"/>
                  </a:moveTo>
                  <a:lnTo>
                    <a:pt x="73471" y="0"/>
                  </a:lnTo>
                  <a:cubicBezTo>
                    <a:pt x="75765" y="61"/>
                    <a:pt x="77684" y="863"/>
                    <a:pt x="79229" y="2406"/>
                  </a:cubicBezTo>
                  <a:cubicBezTo>
                    <a:pt x="80773" y="3950"/>
                    <a:pt x="81576" y="5868"/>
                    <a:pt x="81637" y="8160"/>
                  </a:cubicBezTo>
                  <a:lnTo>
                    <a:pt x="81637" y="24481"/>
                  </a:lnTo>
                  <a:cubicBezTo>
                    <a:pt x="81576" y="26773"/>
                    <a:pt x="80773" y="28691"/>
                    <a:pt x="79229" y="30234"/>
                  </a:cubicBezTo>
                  <a:cubicBezTo>
                    <a:pt x="77684" y="31778"/>
                    <a:pt x="75765" y="32580"/>
                    <a:pt x="73471" y="32641"/>
                  </a:cubicBezTo>
                  <a:lnTo>
                    <a:pt x="65305" y="32641"/>
                  </a:lnTo>
                  <a:cubicBezTo>
                    <a:pt x="59238" y="32711"/>
                    <a:pt x="53750" y="34201"/>
                    <a:pt x="48841" y="37111"/>
                  </a:cubicBezTo>
                  <a:cubicBezTo>
                    <a:pt x="43932" y="40020"/>
                    <a:pt x="40022" y="43929"/>
                    <a:pt x="37112" y="48837"/>
                  </a:cubicBezTo>
                  <a:cubicBezTo>
                    <a:pt x="34202" y="53745"/>
                    <a:pt x="32712" y="59232"/>
                    <a:pt x="32641" y="65298"/>
                  </a:cubicBezTo>
                  <a:lnTo>
                    <a:pt x="32641" y="69380"/>
                  </a:lnTo>
                  <a:cubicBezTo>
                    <a:pt x="32729" y="72849"/>
                    <a:pt x="33925" y="75735"/>
                    <a:pt x="36230" y="78039"/>
                  </a:cubicBezTo>
                  <a:cubicBezTo>
                    <a:pt x="38535" y="80343"/>
                    <a:pt x="41421" y="81539"/>
                    <a:pt x="44890" y="81627"/>
                  </a:cubicBezTo>
                  <a:lnTo>
                    <a:pt x="73471" y="81627"/>
                  </a:lnTo>
                  <a:cubicBezTo>
                    <a:pt x="80409" y="81802"/>
                    <a:pt x="86182" y="84194"/>
                    <a:pt x="90792" y="88802"/>
                  </a:cubicBezTo>
                  <a:cubicBezTo>
                    <a:pt x="95401" y="93411"/>
                    <a:pt x="97793" y="99183"/>
                    <a:pt x="97969" y="106120"/>
                  </a:cubicBezTo>
                  <a:lnTo>
                    <a:pt x="97969" y="155105"/>
                  </a:lnTo>
                  <a:cubicBezTo>
                    <a:pt x="97793" y="162042"/>
                    <a:pt x="95401" y="167814"/>
                    <a:pt x="90792" y="172423"/>
                  </a:cubicBezTo>
                  <a:cubicBezTo>
                    <a:pt x="86182" y="177031"/>
                    <a:pt x="80409" y="179423"/>
                    <a:pt x="73471" y="179598"/>
                  </a:cubicBezTo>
                  <a:lnTo>
                    <a:pt x="24481" y="179598"/>
                  </a:lnTo>
                  <a:cubicBezTo>
                    <a:pt x="17548" y="179423"/>
                    <a:pt x="11778" y="177031"/>
                    <a:pt x="7172" y="172423"/>
                  </a:cubicBezTo>
                  <a:cubicBezTo>
                    <a:pt x="2566" y="167814"/>
                    <a:pt x="176" y="162042"/>
                    <a:pt x="0" y="155105"/>
                  </a:cubicBezTo>
                  <a:lnTo>
                    <a:pt x="0" y="65298"/>
                  </a:lnTo>
                  <a:cubicBezTo>
                    <a:pt x="140" y="53167"/>
                    <a:pt x="3119" y="42195"/>
                    <a:pt x="8936" y="32381"/>
                  </a:cubicBezTo>
                  <a:cubicBezTo>
                    <a:pt x="14753" y="22567"/>
                    <a:pt x="22569" y="14752"/>
                    <a:pt x="32384" y="8935"/>
                  </a:cubicBezTo>
                  <a:cubicBezTo>
                    <a:pt x="42198" y="3118"/>
                    <a:pt x="53172" y="140"/>
                    <a:pt x="6530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99" i="0" u="none" strike="noStrike" cap="none">
                <a:solidFill>
                  <a:schemeClr val="accent5"/>
                </a:solidFill>
              </a:endParaRPr>
            </a:p>
          </p:txBody>
        </p:sp>
        <p:sp>
          <p:nvSpPr>
            <p:cNvPr id="259" name="Google Shape;259;p39"/>
            <p:cNvSpPr txBox="1"/>
            <p:nvPr/>
          </p:nvSpPr>
          <p:spPr>
            <a:xfrm>
              <a:off x="2049341" y="3500355"/>
              <a:ext cx="4884900" cy="224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99" i="0" u="none" strike="noStrike" cap="none">
                  <a:solidFill>
                    <a:schemeClr val="lt1"/>
                  </a:solidFill>
                </a:rPr>
                <a:t>Lorem ipsum dolor sit amet, consectetur adipiscing elit, sed do eiusmod tempor incididunt ut labore et dolore magna aliqua. Ut enim ad minim, in voluptate velit</a:t>
              </a:r>
              <a:endParaRPr sz="999" i="0" u="none" strike="noStrike" cap="none">
                <a:solidFill>
                  <a:schemeClr val="lt1"/>
                </a:solidFill>
              </a:endParaRPr>
            </a:p>
          </p:txBody>
        </p:sp>
      </p:grpSp>
      <p:grpSp>
        <p:nvGrpSpPr>
          <p:cNvPr id="260" name="Google Shape;260;p39"/>
          <p:cNvGrpSpPr/>
          <p:nvPr/>
        </p:nvGrpSpPr>
        <p:grpSpPr>
          <a:xfrm>
            <a:off x="441133" y="444869"/>
            <a:ext cx="3434250" cy="748626"/>
            <a:chOff x="882267" y="889915"/>
            <a:chExt cx="6868501" cy="1497552"/>
          </a:xfrm>
        </p:grpSpPr>
        <p:sp>
          <p:nvSpPr>
            <p:cNvPr id="261" name="Google Shape;261;p39"/>
            <p:cNvSpPr txBox="1"/>
            <p:nvPr/>
          </p:nvSpPr>
          <p:spPr>
            <a:xfrm>
              <a:off x="882268" y="889915"/>
              <a:ext cx="6868500" cy="11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99" b="1">
                  <a:solidFill>
                    <a:schemeClr val="accent2"/>
                  </a:solidFill>
                </a:rPr>
                <a:t>Title</a:t>
              </a:r>
              <a:endParaRPr sz="3499" b="1">
                <a:solidFill>
                  <a:schemeClr val="accent2"/>
                </a:solidFill>
              </a:endParaRPr>
            </a:p>
          </p:txBody>
        </p:sp>
        <p:sp>
          <p:nvSpPr>
            <p:cNvPr id="262" name="Google Shape;262;p39"/>
            <p:cNvSpPr txBox="1"/>
            <p:nvPr/>
          </p:nvSpPr>
          <p:spPr>
            <a:xfrm>
              <a:off x="882267" y="2064302"/>
              <a:ext cx="4227100" cy="323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49">
                  <a:solidFill>
                    <a:schemeClr val="dk1"/>
                  </a:solidFill>
                </a:rPr>
                <a:t>Subtitle</a:t>
              </a:r>
              <a:endParaRPr sz="749">
                <a:solidFill>
                  <a:schemeClr val="dk1"/>
                </a:solidFill>
              </a:endParaRPr>
            </a:p>
          </p:txBody>
        </p:sp>
      </p:grpSp>
      <p:sp>
        <p:nvSpPr>
          <p:cNvPr id="263" name="Google Shape;263;p39"/>
          <p:cNvSpPr/>
          <p:nvPr/>
        </p:nvSpPr>
        <p:spPr>
          <a:xfrm>
            <a:off x="4271975" y="2647928"/>
            <a:ext cx="2052284" cy="2156777"/>
          </a:xfrm>
          <a:custGeom>
            <a:avLst/>
            <a:gdLst/>
            <a:ahLst/>
            <a:cxnLst/>
            <a:rect l="l" t="t" r="r" b="b"/>
            <a:pathLst>
              <a:path w="4104567" h="4313554" extrusionOk="0">
                <a:moveTo>
                  <a:pt x="2156777" y="0"/>
                </a:moveTo>
                <a:cubicBezTo>
                  <a:pt x="2305672" y="0"/>
                  <a:pt x="2451042" y="15088"/>
                  <a:pt x="2591443" y="43818"/>
                </a:cubicBezTo>
                <a:lnTo>
                  <a:pt x="2731866" y="79925"/>
                </a:lnTo>
                <a:lnTo>
                  <a:pt x="2747422" y="302596"/>
                </a:lnTo>
                <a:lnTo>
                  <a:pt x="2779049" y="526684"/>
                </a:lnTo>
                <a:lnTo>
                  <a:pt x="2817453" y="746246"/>
                </a:lnTo>
                <a:lnTo>
                  <a:pt x="2864893" y="963544"/>
                </a:lnTo>
                <a:lnTo>
                  <a:pt x="2925887" y="1176315"/>
                </a:lnTo>
                <a:lnTo>
                  <a:pt x="2995918" y="1384559"/>
                </a:lnTo>
                <a:lnTo>
                  <a:pt x="3077243" y="1583748"/>
                </a:lnTo>
                <a:lnTo>
                  <a:pt x="3165346" y="1782938"/>
                </a:lnTo>
                <a:lnTo>
                  <a:pt x="3262485" y="1975338"/>
                </a:lnTo>
                <a:lnTo>
                  <a:pt x="3370919" y="2160946"/>
                </a:lnTo>
                <a:lnTo>
                  <a:pt x="3486131" y="2344291"/>
                </a:lnTo>
                <a:lnTo>
                  <a:pt x="3610378" y="2520846"/>
                </a:lnTo>
                <a:lnTo>
                  <a:pt x="3741403" y="2688347"/>
                </a:lnTo>
                <a:lnTo>
                  <a:pt x="3881464" y="2849056"/>
                </a:lnTo>
                <a:lnTo>
                  <a:pt x="4028302" y="3005239"/>
                </a:lnTo>
                <a:lnTo>
                  <a:pt x="4104567" y="3078284"/>
                </a:lnTo>
                <a:lnTo>
                  <a:pt x="4053243" y="3184825"/>
                </a:lnTo>
                <a:cubicBezTo>
                  <a:pt x="3688016" y="3857147"/>
                  <a:pt x="2975696" y="4313554"/>
                  <a:pt x="2156777" y="4313554"/>
                </a:cubicBezTo>
                <a:cubicBezTo>
                  <a:pt x="965622" y="4313554"/>
                  <a:pt x="0" y="3347932"/>
                  <a:pt x="0" y="2156777"/>
                </a:cubicBezTo>
                <a:cubicBezTo>
                  <a:pt x="0" y="965622"/>
                  <a:pt x="965622" y="0"/>
                  <a:pt x="21567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264" name="Google Shape;264;p39"/>
          <p:cNvSpPr/>
          <p:nvPr/>
        </p:nvSpPr>
        <p:spPr>
          <a:xfrm>
            <a:off x="4943475" y="2866860"/>
            <a:ext cx="1485300" cy="1485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0"/>
          <p:cNvSpPr>
            <a:spLocks noGrp="1"/>
          </p:cNvSpPr>
          <p:nvPr>
            <p:ph type="pic" idx="2"/>
          </p:nvPr>
        </p:nvSpPr>
        <p:spPr>
          <a:xfrm>
            <a:off x="0" y="0"/>
            <a:ext cx="4247400" cy="1193700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270" name="Google Shape;270;p40"/>
          <p:cNvGrpSpPr/>
          <p:nvPr/>
        </p:nvGrpSpPr>
        <p:grpSpPr>
          <a:xfrm>
            <a:off x="440894" y="2256374"/>
            <a:ext cx="3181656" cy="748628"/>
            <a:chOff x="881788" y="4513650"/>
            <a:chExt cx="6363313" cy="1497555"/>
          </a:xfrm>
        </p:grpSpPr>
        <p:sp>
          <p:nvSpPr>
            <p:cNvPr id="271" name="Google Shape;271;p40"/>
            <p:cNvSpPr txBox="1"/>
            <p:nvPr/>
          </p:nvSpPr>
          <p:spPr>
            <a:xfrm>
              <a:off x="881801" y="4513650"/>
              <a:ext cx="6363300" cy="11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99" b="1">
                  <a:solidFill>
                    <a:schemeClr val="accent2"/>
                  </a:solidFill>
                </a:rPr>
                <a:t>Title</a:t>
              </a:r>
              <a:endParaRPr sz="3499" b="1">
                <a:solidFill>
                  <a:schemeClr val="accent2"/>
                </a:solidFill>
              </a:endParaRPr>
            </a:p>
          </p:txBody>
        </p:sp>
        <p:sp>
          <p:nvSpPr>
            <p:cNvPr id="272" name="Google Shape;272;p40"/>
            <p:cNvSpPr txBox="1"/>
            <p:nvPr/>
          </p:nvSpPr>
          <p:spPr>
            <a:xfrm>
              <a:off x="881788" y="5688040"/>
              <a:ext cx="4227100" cy="323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49">
                  <a:solidFill>
                    <a:schemeClr val="dk1"/>
                  </a:solidFill>
                </a:rPr>
                <a:t>Please write your great title is here</a:t>
              </a:r>
              <a:endParaRPr sz="749">
                <a:solidFill>
                  <a:schemeClr val="dk1"/>
                </a:solidFill>
              </a:endParaRPr>
            </a:p>
          </p:txBody>
        </p:sp>
      </p:grpSp>
      <p:sp>
        <p:nvSpPr>
          <p:cNvPr id="273" name="Google Shape;273;p40"/>
          <p:cNvSpPr txBox="1"/>
          <p:nvPr/>
        </p:nvSpPr>
        <p:spPr>
          <a:xfrm>
            <a:off x="450433" y="3371518"/>
            <a:ext cx="28188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">
                <a:solidFill>
                  <a:schemeClr val="lt1"/>
                </a:solidFill>
              </a:rPr>
              <a:t>Lorem ipsum dolor sit amet, consectetur adipiscing elit, sed do eiusmod tempor incididunt ut labore et dolore magna aliqua. Ut enim ad minim, in voluptate velit</a:t>
            </a:r>
            <a:endParaRPr sz="999">
              <a:solidFill>
                <a:schemeClr val="lt1"/>
              </a:solidFill>
            </a:endParaRPr>
          </a:p>
        </p:txBody>
      </p:sp>
      <p:sp>
        <p:nvSpPr>
          <p:cNvPr id="274" name="Google Shape;274;p40"/>
          <p:cNvSpPr/>
          <p:nvPr/>
        </p:nvSpPr>
        <p:spPr>
          <a:xfrm rot="10800000">
            <a:off x="136" y="1067090"/>
            <a:ext cx="4247400" cy="415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99">
              <a:solidFill>
                <a:schemeClr val="lt1"/>
              </a:solidFill>
            </a:endParaRPr>
          </a:p>
        </p:txBody>
      </p:sp>
      <p:sp>
        <p:nvSpPr>
          <p:cNvPr id="275" name="Google Shape;275;p40"/>
          <p:cNvSpPr>
            <a:spLocks noGrp="1"/>
          </p:cNvSpPr>
          <p:nvPr>
            <p:ph type="pic" idx="3"/>
          </p:nvPr>
        </p:nvSpPr>
        <p:spPr>
          <a:xfrm>
            <a:off x="4247536" y="1193551"/>
            <a:ext cx="4896600" cy="3950100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COIN 2 Template">
  <a:themeElements>
    <a:clrScheme name="New elements 009">
      <a:dk1>
        <a:srgbClr val="3C3B3B"/>
      </a:dk1>
      <a:lt1>
        <a:srgbClr val="000000"/>
      </a:lt1>
      <a:dk2>
        <a:srgbClr val="658891"/>
      </a:dk2>
      <a:lt2>
        <a:srgbClr val="FFFFFF"/>
      </a:lt2>
      <a:accent1>
        <a:srgbClr val="1E3551"/>
      </a:accent1>
      <a:accent2>
        <a:srgbClr val="38668E"/>
      </a:accent2>
      <a:accent3>
        <a:srgbClr val="536F82"/>
      </a:accent3>
      <a:accent4>
        <a:srgbClr val="C6D3D8"/>
      </a:accent4>
      <a:accent5>
        <a:srgbClr val="DDDDDD"/>
      </a:accent5>
      <a:accent6>
        <a:srgbClr val="FFFFFF"/>
      </a:accent6>
      <a:hlink>
        <a:srgbClr val="0000EE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1671</Words>
  <Application>Microsoft Macintosh PowerPoint</Application>
  <PresentationFormat>On-screen Show (16:9)</PresentationFormat>
  <Paragraphs>340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Open Sans</vt:lpstr>
      <vt:lpstr>Gill Sans</vt:lpstr>
      <vt:lpstr>Calibri</vt:lpstr>
      <vt:lpstr>Montserrat</vt:lpstr>
      <vt:lpstr>JCOIN 2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Braeden Kelly</cp:lastModifiedBy>
  <cp:revision>1</cp:revision>
  <dcterms:modified xsi:type="dcterms:W3CDTF">2026-01-12T20:29:41Z</dcterms:modified>
</cp:coreProperties>
</file>